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346" r:id="rId3"/>
    <p:sldId id="347" r:id="rId4"/>
    <p:sldId id="348" r:id="rId5"/>
    <p:sldId id="349" r:id="rId6"/>
    <p:sldId id="350" r:id="rId7"/>
    <p:sldId id="351" r:id="rId8"/>
    <p:sldId id="352" r:id="rId9"/>
    <p:sldId id="353" r:id="rId10"/>
    <p:sldId id="354" r:id="rId11"/>
    <p:sldId id="355" r:id="rId12"/>
    <p:sldId id="356" r:id="rId13"/>
    <p:sldId id="257" r:id="rId14"/>
    <p:sldId id="258" r:id="rId15"/>
    <p:sldId id="259" r:id="rId16"/>
    <p:sldId id="260" r:id="rId17"/>
    <p:sldId id="261" r:id="rId18"/>
    <p:sldId id="262" r:id="rId19"/>
    <p:sldId id="263" r:id="rId20"/>
    <p:sldId id="264" r:id="rId21"/>
    <p:sldId id="265" r:id="rId22"/>
    <p:sldId id="266" r:id="rId23"/>
    <p:sldId id="267" r:id="rId24"/>
    <p:sldId id="268" r:id="rId25"/>
    <p:sldId id="269" r:id="rId26"/>
    <p:sldId id="270" r:id="rId27"/>
    <p:sldId id="271" r:id="rId28"/>
    <p:sldId id="272" r:id="rId29"/>
    <p:sldId id="273" r:id="rId30"/>
    <p:sldId id="274" r:id="rId31"/>
    <p:sldId id="275" r:id="rId32"/>
    <p:sldId id="276" r:id="rId33"/>
    <p:sldId id="277" r:id="rId34"/>
    <p:sldId id="278" r:id="rId35"/>
    <p:sldId id="279" r:id="rId36"/>
    <p:sldId id="280" r:id="rId37"/>
    <p:sldId id="281" r:id="rId38"/>
    <p:sldId id="282" r:id="rId39"/>
    <p:sldId id="283" r:id="rId40"/>
    <p:sldId id="284" r:id="rId41"/>
    <p:sldId id="285" r:id="rId42"/>
    <p:sldId id="286" r:id="rId43"/>
    <p:sldId id="287" r:id="rId44"/>
    <p:sldId id="288" r:id="rId45"/>
    <p:sldId id="289" r:id="rId46"/>
    <p:sldId id="290" r:id="rId47"/>
    <p:sldId id="291" r:id="rId48"/>
    <p:sldId id="292" r:id="rId49"/>
    <p:sldId id="293" r:id="rId50"/>
    <p:sldId id="294" r:id="rId51"/>
    <p:sldId id="295" r:id="rId52"/>
    <p:sldId id="296" r:id="rId53"/>
    <p:sldId id="297" r:id="rId54"/>
    <p:sldId id="298" r:id="rId55"/>
    <p:sldId id="299" r:id="rId56"/>
    <p:sldId id="300" r:id="rId57"/>
    <p:sldId id="301" r:id="rId58"/>
    <p:sldId id="302" r:id="rId59"/>
    <p:sldId id="303" r:id="rId60"/>
    <p:sldId id="304" r:id="rId61"/>
    <p:sldId id="305" r:id="rId62"/>
    <p:sldId id="306" r:id="rId63"/>
    <p:sldId id="307" r:id="rId64"/>
    <p:sldId id="309" r:id="rId65"/>
    <p:sldId id="308" r:id="rId66"/>
    <p:sldId id="310" r:id="rId67"/>
    <p:sldId id="311" r:id="rId68"/>
    <p:sldId id="312" r:id="rId69"/>
    <p:sldId id="313" r:id="rId70"/>
    <p:sldId id="314" r:id="rId71"/>
    <p:sldId id="315" r:id="rId72"/>
    <p:sldId id="316" r:id="rId73"/>
    <p:sldId id="317" r:id="rId74"/>
    <p:sldId id="318" r:id="rId75"/>
    <p:sldId id="319" r:id="rId76"/>
    <p:sldId id="320" r:id="rId77"/>
    <p:sldId id="321" r:id="rId78"/>
    <p:sldId id="322" r:id="rId79"/>
    <p:sldId id="323" r:id="rId80"/>
    <p:sldId id="324" r:id="rId81"/>
    <p:sldId id="325" r:id="rId82"/>
    <p:sldId id="326" r:id="rId83"/>
    <p:sldId id="327" r:id="rId84"/>
    <p:sldId id="328" r:id="rId85"/>
    <p:sldId id="329" r:id="rId86"/>
    <p:sldId id="330" r:id="rId87"/>
    <p:sldId id="331" r:id="rId88"/>
    <p:sldId id="332" r:id="rId89"/>
    <p:sldId id="333" r:id="rId90"/>
    <p:sldId id="334" r:id="rId91"/>
    <p:sldId id="335" r:id="rId92"/>
    <p:sldId id="336" r:id="rId93"/>
    <p:sldId id="337" r:id="rId94"/>
    <p:sldId id="338" r:id="rId95"/>
    <p:sldId id="339" r:id="rId96"/>
    <p:sldId id="340" r:id="rId97"/>
    <p:sldId id="341" r:id="rId98"/>
    <p:sldId id="342" r:id="rId99"/>
    <p:sldId id="343" r:id="rId100"/>
    <p:sldId id="344" r:id="rId101"/>
    <p:sldId id="345" r:id="rId102"/>
    <p:sldId id="357" r:id="rId103"/>
    <p:sldId id="358" r:id="rId10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69" autoAdjust="0"/>
    <p:restoredTop sz="94660"/>
  </p:normalViewPr>
  <p:slideViewPr>
    <p:cSldViewPr snapToGrid="0">
      <p:cViewPr varScale="1">
        <p:scale>
          <a:sx n="89" d="100"/>
          <a:sy n="89" d="100"/>
        </p:scale>
        <p:origin x="12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07" Type="http://schemas.openxmlformats.org/officeDocument/2006/relationships/theme" Target="theme/theme1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4/5/2023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4/5/2023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4/5/2023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4/5/2023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4/5/2023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4/5/2023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4/5/2023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4/5/2023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4/5/2023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4/5/2023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4/5/2023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4/5/2023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1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jp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jp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jp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toptal.com/developers/gitignore/" TargetMode="Externa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jp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jp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jp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jp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jp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jp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jp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jp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jp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jp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915127" y="2764715"/>
            <a:ext cx="8361229" cy="853024"/>
          </a:xfrm>
        </p:spPr>
        <p:txBody>
          <a:bodyPr/>
          <a:lstStyle/>
          <a:p>
            <a:r>
              <a:rPr lang="en-US" altLang="ko-KR" sz="6000" dirty="0" smtClean="0"/>
              <a:t>2023.04.04 </a:t>
            </a:r>
            <a:r>
              <a:rPr lang="ko-KR" altLang="en-US" sz="6000" dirty="0"/>
              <a:t>과제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679906" y="3956280"/>
            <a:ext cx="6831673" cy="518902"/>
          </a:xfrm>
        </p:spPr>
        <p:txBody>
          <a:bodyPr/>
          <a:lstStyle/>
          <a:p>
            <a:pPr lvl="0"/>
            <a:r>
              <a:rPr lang="en-US" altLang="ko-KR" dirty="0" smtClean="0"/>
              <a:t>9</a:t>
            </a:r>
            <a:r>
              <a:rPr lang="ko-KR" altLang="en-US" dirty="0" smtClean="0"/>
              <a:t>강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26412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2756" y="195431"/>
            <a:ext cx="861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9</a:t>
            </a:r>
            <a:r>
              <a:rPr lang="ko-KR" altLang="en-US" dirty="0"/>
              <a:t>강 </a:t>
            </a:r>
            <a:r>
              <a:rPr lang="en-US" altLang="ko-KR" dirty="0"/>
              <a:t>VM </a:t>
            </a:r>
            <a:r>
              <a:rPr lang="ko-KR" altLang="en-US" dirty="0"/>
              <a:t>복제 실습</a:t>
            </a:r>
            <a:endParaRPr lang="en-US" altLang="ko-KR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514" y="521732"/>
            <a:ext cx="7479392" cy="625769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82906" y="5449650"/>
            <a:ext cx="38090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Kopo10</a:t>
            </a:r>
            <a:r>
              <a:rPr lang="ko-KR" altLang="en-US" dirty="0" smtClean="0"/>
              <a:t>에서 파일 목록 확인 </a:t>
            </a:r>
            <a:r>
              <a:rPr lang="en-US" altLang="ko-KR" dirty="0" smtClean="0"/>
              <a:t>(txt2</a:t>
            </a:r>
            <a:r>
              <a:rPr lang="ko-KR" altLang="en-US" dirty="0" smtClean="0"/>
              <a:t>는 없음</a:t>
            </a:r>
            <a:r>
              <a:rPr lang="en-US" altLang="ko-KR" dirty="0" smtClean="0"/>
              <a:t>)</a:t>
            </a:r>
          </a:p>
          <a:p>
            <a:r>
              <a:rPr lang="ko-KR" altLang="en-US" dirty="0" smtClean="0"/>
              <a:t>→ </a:t>
            </a:r>
            <a:r>
              <a:rPr lang="en-US" altLang="ko-KR" dirty="0" smtClean="0"/>
              <a:t>kopo10</a:t>
            </a:r>
            <a:r>
              <a:rPr lang="ko-KR" altLang="en-US" dirty="0" smtClean="0"/>
              <a:t>과 </a:t>
            </a:r>
            <a:r>
              <a:rPr lang="en-US" altLang="ko-KR" dirty="0" smtClean="0"/>
              <a:t>kopo10 – 2</a:t>
            </a:r>
            <a:r>
              <a:rPr lang="ko-KR" altLang="en-US" dirty="0" smtClean="0"/>
              <a:t>는 서로 다르다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6984302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2756" y="195431"/>
            <a:ext cx="861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9</a:t>
            </a:r>
            <a:r>
              <a:rPr lang="ko-KR" altLang="en-US" dirty="0"/>
              <a:t>강 </a:t>
            </a:r>
            <a:r>
              <a:rPr lang="ko-KR" altLang="en-US" dirty="0" smtClean="0"/>
              <a:t>필기정리</a:t>
            </a:r>
            <a:endParaRPr lang="en-US" altLang="ko-KR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3168" y="0"/>
            <a:ext cx="53101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81116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2756" y="195431"/>
            <a:ext cx="861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9</a:t>
            </a:r>
            <a:r>
              <a:rPr lang="ko-KR" altLang="en-US" dirty="0"/>
              <a:t>강 </a:t>
            </a:r>
            <a:r>
              <a:rPr lang="ko-KR" altLang="en-US" dirty="0" smtClean="0"/>
              <a:t>필기정리</a:t>
            </a:r>
            <a:endParaRPr lang="en-US" altLang="ko-KR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3168" y="0"/>
            <a:ext cx="53101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152334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2756" y="195431"/>
            <a:ext cx="861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9</a:t>
            </a:r>
            <a:r>
              <a:rPr lang="ko-KR" altLang="en-US" dirty="0"/>
              <a:t>강 </a:t>
            </a:r>
            <a:r>
              <a:rPr lang="ko-KR" altLang="en-US" dirty="0" smtClean="0"/>
              <a:t>필기정리</a:t>
            </a:r>
            <a:endParaRPr lang="en-US" altLang="ko-KR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3168" y="0"/>
            <a:ext cx="53101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05145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2756" y="195431"/>
            <a:ext cx="861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9</a:t>
            </a:r>
            <a:r>
              <a:rPr lang="ko-KR" altLang="en-US" dirty="0"/>
              <a:t>강 </a:t>
            </a:r>
            <a:r>
              <a:rPr lang="ko-KR" altLang="en-US" dirty="0" smtClean="0"/>
              <a:t>필기정리</a:t>
            </a:r>
            <a:endParaRPr lang="en-US" altLang="ko-KR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3168" y="0"/>
            <a:ext cx="53101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3827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2756" y="195431"/>
            <a:ext cx="861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9</a:t>
            </a:r>
            <a:r>
              <a:rPr lang="ko-KR" altLang="en-US" dirty="0"/>
              <a:t>강 </a:t>
            </a:r>
            <a:r>
              <a:rPr lang="en-US" altLang="ko-KR" dirty="0"/>
              <a:t>VM </a:t>
            </a:r>
            <a:r>
              <a:rPr lang="ko-KR" altLang="en-US" dirty="0"/>
              <a:t>복제 실습</a:t>
            </a:r>
            <a:endParaRPr lang="en-US" altLang="ko-KR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514" y="521730"/>
            <a:ext cx="3982006" cy="617306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756889" y="3285096"/>
            <a:ext cx="53772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/</a:t>
            </a:r>
            <a:r>
              <a:rPr lang="en-US" altLang="ko-KR" dirty="0" err="1" smtClean="0"/>
              <a:t>etc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netplan</a:t>
            </a:r>
            <a:r>
              <a:rPr lang="ko-KR" altLang="en-US" dirty="0" smtClean="0"/>
              <a:t>으로 이동 후 </a:t>
            </a:r>
            <a:r>
              <a:rPr lang="en-US" altLang="ko-KR" dirty="0" err="1" smtClean="0"/>
              <a:t>yaml</a:t>
            </a:r>
            <a:r>
              <a:rPr lang="ko-KR" altLang="en-US" dirty="0" smtClean="0"/>
              <a:t>파일을 열면 </a:t>
            </a:r>
            <a:r>
              <a:rPr lang="en-US" altLang="ko-KR" dirty="0" err="1" smtClean="0"/>
              <a:t>dhcp</a:t>
            </a:r>
            <a:r>
              <a:rPr lang="ko-KR" altLang="en-US" dirty="0" smtClean="0"/>
              <a:t>주소가 </a:t>
            </a:r>
            <a:r>
              <a:rPr lang="en-US" altLang="ko-KR" dirty="0" smtClean="0"/>
              <a:t>kopo10</a:t>
            </a:r>
            <a:r>
              <a:rPr lang="ko-KR" altLang="en-US" dirty="0" smtClean="0"/>
              <a:t>과 동일한 것을 알 수 있음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418108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2756" y="195431"/>
            <a:ext cx="861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9</a:t>
            </a:r>
            <a:r>
              <a:rPr lang="ko-KR" altLang="en-US" dirty="0"/>
              <a:t>강 </a:t>
            </a:r>
            <a:r>
              <a:rPr lang="en-US" altLang="ko-KR" dirty="0"/>
              <a:t>VM </a:t>
            </a:r>
            <a:r>
              <a:rPr lang="ko-KR" altLang="en-US" dirty="0"/>
              <a:t>복제 실습</a:t>
            </a:r>
            <a:endParaRPr lang="en-US" altLang="ko-KR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514" y="1102919"/>
            <a:ext cx="6658904" cy="187668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514" y="4248947"/>
            <a:ext cx="9221487" cy="61921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376980" y="3018422"/>
            <a:ext cx="4421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아까 전에 복제한 </a:t>
            </a:r>
            <a:r>
              <a:rPr lang="en-US" altLang="ko-KR" dirty="0" err="1" smtClean="0"/>
              <a:t>vm</a:t>
            </a:r>
            <a:r>
              <a:rPr lang="ko-KR" altLang="en-US" dirty="0" smtClean="0"/>
              <a:t>복제폴더 경로 복사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872293" y="5053410"/>
            <a:ext cx="4421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UUID </a:t>
            </a:r>
            <a:r>
              <a:rPr lang="ko-KR" altLang="en-US" dirty="0" smtClean="0"/>
              <a:t>변경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318244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2756" y="195431"/>
            <a:ext cx="861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9</a:t>
            </a:r>
            <a:r>
              <a:rPr lang="ko-KR" altLang="en-US" dirty="0" smtClean="0"/>
              <a:t>강 </a:t>
            </a:r>
            <a:r>
              <a:rPr lang="en-US" altLang="ko-KR" dirty="0" smtClean="0"/>
              <a:t>AWS </a:t>
            </a:r>
            <a:r>
              <a:rPr lang="ko-KR" altLang="en-US" dirty="0" err="1" smtClean="0"/>
              <a:t>인스턴스</a:t>
            </a:r>
            <a:r>
              <a:rPr lang="ko-KR" altLang="en-US" dirty="0" smtClean="0"/>
              <a:t> 생성 실습</a:t>
            </a:r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756" y="906911"/>
            <a:ext cx="10147006" cy="548313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044218" y="3195021"/>
            <a:ext cx="22268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AWS </a:t>
            </a:r>
            <a:r>
              <a:rPr lang="ko-KR" altLang="en-US" dirty="0" smtClean="0"/>
              <a:t>계정 생성</a:t>
            </a:r>
            <a:r>
              <a:rPr lang="en-US" altLang="ko-KR" dirty="0"/>
              <a:t> </a:t>
            </a:r>
            <a:r>
              <a:rPr lang="ko-KR" altLang="en-US" dirty="0" smtClean="0"/>
              <a:t>후 초기화면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320341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2756" y="195431"/>
            <a:ext cx="861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9</a:t>
            </a:r>
            <a:r>
              <a:rPr lang="ko-KR" altLang="en-US" dirty="0" smtClean="0"/>
              <a:t>강 </a:t>
            </a:r>
            <a:r>
              <a:rPr lang="en-US" altLang="ko-KR" dirty="0" smtClean="0"/>
              <a:t>AWS </a:t>
            </a:r>
            <a:r>
              <a:rPr lang="ko-KR" altLang="en-US" dirty="0" err="1" smtClean="0"/>
              <a:t>인스턴스</a:t>
            </a:r>
            <a:r>
              <a:rPr lang="ko-KR" altLang="en-US" dirty="0" smtClean="0"/>
              <a:t> 생성 실습</a:t>
            </a:r>
            <a:endParaRPr lang="en-US" altLang="ko-KR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067"/>
          <a:stretch/>
        </p:blipFill>
        <p:spPr>
          <a:xfrm>
            <a:off x="892756" y="564763"/>
            <a:ext cx="6121230" cy="612813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731981" y="1043499"/>
            <a:ext cx="1559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이름 생성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478741" y="5477435"/>
            <a:ext cx="37737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이미지 → </a:t>
            </a:r>
            <a:r>
              <a:rPr lang="ko-KR" altLang="en-US" dirty="0" err="1" smtClean="0"/>
              <a:t>우분투</a:t>
            </a:r>
            <a:endParaRPr lang="en-US" altLang="ko-KR" dirty="0" smtClean="0"/>
          </a:p>
          <a:p>
            <a:r>
              <a:rPr lang="ko-KR" altLang="en-US" dirty="0" err="1" smtClean="0"/>
              <a:t>프리티어</a:t>
            </a:r>
            <a:r>
              <a:rPr lang="ko-KR" altLang="en-US" dirty="0" smtClean="0"/>
              <a:t> 사용 가능 버전으로 설정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762757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2756" y="195431"/>
            <a:ext cx="861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9</a:t>
            </a:r>
            <a:r>
              <a:rPr lang="ko-KR" altLang="en-US" dirty="0" smtClean="0"/>
              <a:t>강 </a:t>
            </a:r>
            <a:r>
              <a:rPr lang="en-US" altLang="ko-KR" dirty="0" smtClean="0"/>
              <a:t>AWS </a:t>
            </a:r>
            <a:r>
              <a:rPr lang="ko-KR" altLang="en-US" dirty="0" err="1" smtClean="0"/>
              <a:t>인스턴스</a:t>
            </a:r>
            <a:r>
              <a:rPr lang="ko-KR" altLang="en-US" dirty="0" smtClean="0"/>
              <a:t> 생성 실습</a:t>
            </a:r>
            <a:endParaRPr lang="en-US" altLang="ko-KR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756" y="1285090"/>
            <a:ext cx="7449590" cy="402963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538608" y="2312894"/>
            <a:ext cx="22268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인스턴스</a:t>
            </a:r>
            <a:r>
              <a:rPr lang="ko-KR" altLang="en-US" dirty="0" smtClean="0"/>
              <a:t> 유형 선택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538608" y="4658060"/>
            <a:ext cx="22268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키 </a:t>
            </a:r>
            <a:r>
              <a:rPr lang="ko-KR" altLang="en-US" dirty="0" err="1" smtClean="0"/>
              <a:t>페어</a:t>
            </a:r>
            <a:r>
              <a:rPr lang="ko-KR" altLang="en-US" dirty="0" smtClean="0"/>
              <a:t> 생성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92141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2756" y="195431"/>
            <a:ext cx="861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9</a:t>
            </a:r>
            <a:r>
              <a:rPr lang="ko-KR" altLang="en-US" dirty="0" smtClean="0"/>
              <a:t>강 </a:t>
            </a:r>
            <a:r>
              <a:rPr lang="en-US" altLang="ko-KR" dirty="0" smtClean="0"/>
              <a:t>AWS </a:t>
            </a:r>
            <a:r>
              <a:rPr lang="ko-KR" altLang="en-US" dirty="0" err="1" smtClean="0"/>
              <a:t>인스턴스</a:t>
            </a:r>
            <a:r>
              <a:rPr lang="ko-KR" altLang="en-US" dirty="0" smtClean="0"/>
              <a:t> 생성 실습</a:t>
            </a:r>
            <a:endParaRPr lang="en-US" altLang="ko-KR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756" y="657648"/>
            <a:ext cx="5725324" cy="597300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276523" y="3459486"/>
            <a:ext cx="3620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키 </a:t>
            </a:r>
            <a:r>
              <a:rPr lang="ko-KR" altLang="en-US" dirty="0" err="1" smtClean="0"/>
              <a:t>페어</a:t>
            </a:r>
            <a:r>
              <a:rPr lang="ko-KR" altLang="en-US" dirty="0" smtClean="0"/>
              <a:t> 유형</a:t>
            </a:r>
            <a:r>
              <a:rPr lang="en-US" altLang="ko-KR" dirty="0" smtClean="0"/>
              <a:t>, </a:t>
            </a:r>
            <a:r>
              <a:rPr lang="ko-KR" altLang="en-US" dirty="0" smtClean="0"/>
              <a:t>형식 설정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907702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2756" y="195431"/>
            <a:ext cx="861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9</a:t>
            </a:r>
            <a:r>
              <a:rPr lang="ko-KR" altLang="en-US" dirty="0" smtClean="0"/>
              <a:t>강 </a:t>
            </a:r>
            <a:r>
              <a:rPr lang="en-US" altLang="ko-KR" dirty="0" smtClean="0"/>
              <a:t>AWS </a:t>
            </a:r>
            <a:r>
              <a:rPr lang="ko-KR" altLang="en-US" dirty="0" err="1" smtClean="0"/>
              <a:t>인스턴스</a:t>
            </a:r>
            <a:r>
              <a:rPr lang="ko-KR" altLang="en-US" dirty="0" smtClean="0"/>
              <a:t> 생성 실습</a:t>
            </a:r>
            <a:endParaRPr lang="en-US" altLang="ko-KR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756" y="564763"/>
            <a:ext cx="6972462" cy="608063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95319" y="3420414"/>
            <a:ext cx="3620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방화벽 설정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753860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2756" y="195431"/>
            <a:ext cx="861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9</a:t>
            </a:r>
            <a:r>
              <a:rPr lang="ko-KR" altLang="en-US" dirty="0" smtClean="0"/>
              <a:t>강 </a:t>
            </a:r>
            <a:r>
              <a:rPr lang="en-US" altLang="ko-KR" dirty="0" smtClean="0"/>
              <a:t>AWS </a:t>
            </a:r>
            <a:r>
              <a:rPr lang="ko-KR" altLang="en-US" dirty="0" err="1" smtClean="0"/>
              <a:t>인스턴스</a:t>
            </a:r>
            <a:r>
              <a:rPr lang="ko-KR" altLang="en-US" dirty="0" smtClean="0"/>
              <a:t> 생성 실습</a:t>
            </a:r>
            <a:endParaRPr lang="en-US" altLang="ko-KR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155" y="9047"/>
            <a:ext cx="3505689" cy="683990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459864" y="3244333"/>
            <a:ext cx="3620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인스턴스</a:t>
            </a:r>
            <a:r>
              <a:rPr lang="ko-KR" altLang="en-US" dirty="0" smtClean="0"/>
              <a:t> 시작 버튼 클릭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497468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2756" y="195431"/>
            <a:ext cx="861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9</a:t>
            </a:r>
            <a:r>
              <a:rPr lang="ko-KR" altLang="en-US" dirty="0" smtClean="0"/>
              <a:t>강 </a:t>
            </a:r>
            <a:r>
              <a:rPr lang="en-US" altLang="ko-KR" dirty="0" smtClean="0"/>
              <a:t>AWS </a:t>
            </a:r>
            <a:r>
              <a:rPr lang="ko-KR" altLang="en-US" dirty="0" err="1" smtClean="0"/>
              <a:t>인스턴스</a:t>
            </a:r>
            <a:r>
              <a:rPr lang="ko-KR" altLang="en-US" dirty="0" smtClean="0"/>
              <a:t> 생성 실습</a:t>
            </a:r>
            <a:endParaRPr lang="en-US" altLang="ko-KR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756" y="1105484"/>
            <a:ext cx="10691693" cy="351363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705907" y="2677637"/>
            <a:ext cx="1232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생성 확인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917667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2756" y="195431"/>
            <a:ext cx="861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9</a:t>
            </a:r>
            <a:r>
              <a:rPr lang="ko-KR" altLang="en-US" dirty="0"/>
              <a:t>강 </a:t>
            </a:r>
            <a:r>
              <a:rPr lang="en-US" altLang="ko-KR" dirty="0"/>
              <a:t>VM </a:t>
            </a:r>
            <a:r>
              <a:rPr lang="ko-KR" altLang="en-US" dirty="0"/>
              <a:t>복제 실습</a:t>
            </a:r>
            <a:endParaRPr lang="en-US" altLang="ko-KR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5655" y="661924"/>
            <a:ext cx="3172268" cy="570627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541111" y="3145727"/>
            <a:ext cx="3496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머신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복제 클릭</a:t>
            </a:r>
            <a:endParaRPr lang="ko-KR" altLang="en-US" dirty="0"/>
          </a:p>
        </p:txBody>
      </p:sp>
      <p:sp>
        <p:nvSpPr>
          <p:cNvPr id="2" name="모서리가 둥근 직사각형 1"/>
          <p:cNvSpPr/>
          <p:nvPr/>
        </p:nvSpPr>
        <p:spPr>
          <a:xfrm>
            <a:off x="4365171" y="881743"/>
            <a:ext cx="609600" cy="20682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모서리가 둥근 직사각형 2"/>
          <p:cNvSpPr/>
          <p:nvPr/>
        </p:nvSpPr>
        <p:spPr>
          <a:xfrm>
            <a:off x="4376057" y="1817914"/>
            <a:ext cx="2711866" cy="21771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53143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2756" y="195431"/>
            <a:ext cx="861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9</a:t>
            </a:r>
            <a:r>
              <a:rPr lang="ko-KR" altLang="en-US" dirty="0" smtClean="0"/>
              <a:t>강 </a:t>
            </a:r>
            <a:r>
              <a:rPr lang="en-US" altLang="ko-KR" dirty="0" smtClean="0"/>
              <a:t>AWS </a:t>
            </a:r>
            <a:r>
              <a:rPr lang="ko-KR" altLang="en-US" dirty="0" err="1" smtClean="0"/>
              <a:t>인스턴스</a:t>
            </a:r>
            <a:r>
              <a:rPr lang="ko-KR" altLang="en-US" dirty="0" smtClean="0"/>
              <a:t> 생성 실습</a:t>
            </a:r>
            <a:endParaRPr lang="en-US" altLang="ko-KR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2" b="59571"/>
          <a:stretch/>
        </p:blipFill>
        <p:spPr>
          <a:xfrm>
            <a:off x="892756" y="877287"/>
            <a:ext cx="11015190" cy="147863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430"/>
          <a:stretch/>
        </p:blipFill>
        <p:spPr>
          <a:xfrm>
            <a:off x="892756" y="2893319"/>
            <a:ext cx="11027356" cy="167868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804"/>
          <a:stretch/>
        </p:blipFill>
        <p:spPr>
          <a:xfrm>
            <a:off x="892756" y="5402193"/>
            <a:ext cx="7826701" cy="59334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478747" y="423924"/>
            <a:ext cx="1843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인스턴스</a:t>
            </a:r>
            <a:r>
              <a:rPr lang="ko-KR" altLang="en-US" dirty="0" smtClean="0"/>
              <a:t> 중지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478747" y="2401689"/>
            <a:ext cx="1843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인스턴스</a:t>
            </a:r>
            <a:r>
              <a:rPr lang="ko-KR" altLang="en-US" dirty="0" smtClean="0"/>
              <a:t> 시작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478746" y="4716936"/>
            <a:ext cx="1997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동적 </a:t>
            </a:r>
            <a:r>
              <a:rPr lang="en-US" altLang="ko-KR" dirty="0" smtClean="0"/>
              <a:t>IP </a:t>
            </a:r>
            <a:r>
              <a:rPr lang="ko-KR" altLang="en-US" dirty="0" smtClean="0"/>
              <a:t>할당 확인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395626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2756" y="195431"/>
            <a:ext cx="861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9</a:t>
            </a:r>
            <a:r>
              <a:rPr lang="ko-KR" altLang="en-US" dirty="0" smtClean="0"/>
              <a:t>강 </a:t>
            </a:r>
            <a:r>
              <a:rPr lang="en-US" altLang="ko-KR" dirty="0" smtClean="0"/>
              <a:t>AWS </a:t>
            </a:r>
            <a:r>
              <a:rPr lang="ko-KR" altLang="en-US" dirty="0" err="1" smtClean="0"/>
              <a:t>인스턴스</a:t>
            </a:r>
            <a:r>
              <a:rPr lang="ko-KR" altLang="en-US" dirty="0" smtClean="0"/>
              <a:t> 생성 실습</a:t>
            </a:r>
            <a:endParaRPr lang="en-US" altLang="ko-KR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756" y="740227"/>
            <a:ext cx="10888736" cy="546462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401209" y="283163"/>
            <a:ext cx="18718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고정 </a:t>
            </a:r>
            <a:r>
              <a:rPr lang="en-US" altLang="ko-KR" dirty="0" smtClean="0"/>
              <a:t>IP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할당받기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821271" y="1823300"/>
            <a:ext cx="2810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탄력적 </a:t>
            </a:r>
            <a:r>
              <a:rPr lang="en-US" altLang="ko-KR" dirty="0" smtClean="0"/>
              <a:t>IP</a:t>
            </a:r>
            <a:r>
              <a:rPr lang="ko-KR" altLang="en-US" dirty="0"/>
              <a:t> </a:t>
            </a:r>
            <a:r>
              <a:rPr lang="ko-KR" altLang="en-US" dirty="0" smtClean="0"/>
              <a:t>주소 할당 클릭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418470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2756" y="195431"/>
            <a:ext cx="861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9</a:t>
            </a:r>
            <a:r>
              <a:rPr lang="ko-KR" altLang="en-US" dirty="0" smtClean="0"/>
              <a:t>강 </a:t>
            </a:r>
            <a:r>
              <a:rPr lang="en-US" altLang="ko-KR" dirty="0" smtClean="0"/>
              <a:t>AWS </a:t>
            </a:r>
            <a:r>
              <a:rPr lang="ko-KR" altLang="en-US" dirty="0" err="1" smtClean="0"/>
              <a:t>인스턴스</a:t>
            </a:r>
            <a:r>
              <a:rPr lang="ko-KR" altLang="en-US" dirty="0" smtClean="0"/>
              <a:t> 생성 실습</a:t>
            </a:r>
            <a:endParaRPr lang="en-US" altLang="ko-KR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26" b="36399"/>
          <a:stretch/>
        </p:blipFill>
        <p:spPr>
          <a:xfrm>
            <a:off x="892756" y="1306542"/>
            <a:ext cx="10590263" cy="334191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934327" y="3365094"/>
            <a:ext cx="2677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탄력적 </a:t>
            </a:r>
            <a:r>
              <a:rPr lang="en-US" altLang="ko-KR" dirty="0" smtClean="0"/>
              <a:t>IP </a:t>
            </a:r>
            <a:r>
              <a:rPr lang="ko-KR" altLang="en-US" dirty="0" smtClean="0"/>
              <a:t>주소 연결 클릭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332242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2756" y="195431"/>
            <a:ext cx="861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9</a:t>
            </a:r>
            <a:r>
              <a:rPr lang="ko-KR" altLang="en-US" dirty="0" smtClean="0"/>
              <a:t>강 </a:t>
            </a:r>
            <a:r>
              <a:rPr lang="en-US" altLang="ko-KR" dirty="0" smtClean="0"/>
              <a:t>AWS </a:t>
            </a:r>
            <a:r>
              <a:rPr lang="ko-KR" altLang="en-US" dirty="0" err="1" smtClean="0"/>
              <a:t>인스턴스</a:t>
            </a:r>
            <a:r>
              <a:rPr lang="ko-KR" altLang="en-US" dirty="0" smtClean="0"/>
              <a:t> 생성 실습</a:t>
            </a:r>
            <a:endParaRPr lang="en-US" altLang="ko-KR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525" b="17015"/>
          <a:stretch/>
        </p:blipFill>
        <p:spPr>
          <a:xfrm>
            <a:off x="892756" y="693855"/>
            <a:ext cx="6275806" cy="535628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16070" y="5680806"/>
            <a:ext cx="18718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연결 클릭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407815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2756" y="195431"/>
            <a:ext cx="861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9</a:t>
            </a:r>
            <a:r>
              <a:rPr lang="ko-KR" altLang="en-US" dirty="0" smtClean="0"/>
              <a:t>강 </a:t>
            </a:r>
            <a:r>
              <a:rPr lang="en-US" altLang="ko-KR" dirty="0" smtClean="0"/>
              <a:t>AWS </a:t>
            </a:r>
            <a:r>
              <a:rPr lang="ko-KR" altLang="en-US" dirty="0" err="1" smtClean="0"/>
              <a:t>인스턴스</a:t>
            </a:r>
            <a:r>
              <a:rPr lang="ko-KR" altLang="en-US" dirty="0" smtClean="0"/>
              <a:t> 생성 실습</a:t>
            </a:r>
            <a:endParaRPr lang="en-US" altLang="ko-KR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41" b="57125"/>
          <a:stretch/>
        </p:blipFill>
        <p:spPr>
          <a:xfrm>
            <a:off x="892756" y="1159137"/>
            <a:ext cx="10822193" cy="276740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627633" y="2959122"/>
            <a:ext cx="3220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탄력적 </a:t>
            </a:r>
            <a:r>
              <a:rPr lang="en-US" altLang="ko-KR" dirty="0" smtClean="0"/>
              <a:t>IP </a:t>
            </a:r>
            <a:r>
              <a:rPr lang="ko-KR" altLang="en-US" dirty="0" smtClean="0"/>
              <a:t>주소 연결 해제 클릭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533323" y="4336250"/>
            <a:ext cx="49700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탄력적 </a:t>
            </a:r>
            <a:r>
              <a:rPr lang="en-US" altLang="ko-KR" dirty="0" smtClean="0"/>
              <a:t>IP </a:t>
            </a:r>
            <a:r>
              <a:rPr lang="ko-KR" altLang="en-US" dirty="0" smtClean="0"/>
              <a:t>주소 할당 후 삭제 과정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241394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2756" y="195431"/>
            <a:ext cx="861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9</a:t>
            </a:r>
            <a:r>
              <a:rPr lang="ko-KR" altLang="en-US" dirty="0" smtClean="0"/>
              <a:t>강 </a:t>
            </a:r>
            <a:r>
              <a:rPr lang="en-US" altLang="ko-KR" dirty="0" smtClean="0"/>
              <a:t>AWS </a:t>
            </a:r>
            <a:r>
              <a:rPr lang="ko-KR" altLang="en-US" dirty="0" err="1" smtClean="0"/>
              <a:t>인스턴스</a:t>
            </a:r>
            <a:r>
              <a:rPr lang="ko-KR" altLang="en-US" dirty="0" smtClean="0"/>
              <a:t> 생성 실습</a:t>
            </a:r>
            <a:endParaRPr lang="en-US" altLang="ko-KR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80" r="54207" b="45958"/>
          <a:stretch/>
        </p:blipFill>
        <p:spPr>
          <a:xfrm>
            <a:off x="892756" y="675042"/>
            <a:ext cx="4555993" cy="348816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65" r="76883" b="74411"/>
          <a:stretch/>
        </p:blipFill>
        <p:spPr>
          <a:xfrm>
            <a:off x="1745364" y="4897024"/>
            <a:ext cx="2850776" cy="164362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723938" y="3793877"/>
            <a:ext cx="18718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연결 해제 클릭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788022" y="5430833"/>
            <a:ext cx="29036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탄력적 </a:t>
            </a:r>
            <a:r>
              <a:rPr lang="en-US" altLang="ko-KR" dirty="0" smtClean="0"/>
              <a:t>IP </a:t>
            </a:r>
            <a:r>
              <a:rPr lang="ko-KR" altLang="en-US" dirty="0" smtClean="0"/>
              <a:t>주소 </a:t>
            </a:r>
            <a:r>
              <a:rPr lang="ko-KR" altLang="en-US" dirty="0" err="1" smtClean="0"/>
              <a:t>릴리즈</a:t>
            </a:r>
            <a:r>
              <a:rPr lang="ko-KR" altLang="en-US" dirty="0" smtClean="0"/>
              <a:t> 클릭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81329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2756" y="195431"/>
            <a:ext cx="861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9</a:t>
            </a:r>
            <a:r>
              <a:rPr lang="ko-KR" altLang="en-US" dirty="0" smtClean="0"/>
              <a:t>강 </a:t>
            </a:r>
            <a:r>
              <a:rPr lang="en-US" altLang="ko-KR" dirty="0" smtClean="0"/>
              <a:t>AWS </a:t>
            </a:r>
            <a:r>
              <a:rPr lang="ko-KR" altLang="en-US" dirty="0" err="1" smtClean="0"/>
              <a:t>인스턴스</a:t>
            </a:r>
            <a:r>
              <a:rPr lang="ko-KR" altLang="en-US" dirty="0" smtClean="0"/>
              <a:t> 생성 실습</a:t>
            </a:r>
            <a:endParaRPr lang="en-US" altLang="ko-KR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294" b="62185"/>
          <a:stretch/>
        </p:blipFill>
        <p:spPr>
          <a:xfrm>
            <a:off x="892756" y="1099575"/>
            <a:ext cx="7401261" cy="242893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529" b="86637"/>
          <a:stretch/>
        </p:blipFill>
        <p:spPr>
          <a:xfrm>
            <a:off x="892756" y="4542022"/>
            <a:ext cx="8347934" cy="85831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434864" y="3159176"/>
            <a:ext cx="2064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릴리즈</a:t>
            </a:r>
            <a:r>
              <a:rPr lang="ko-KR" altLang="en-US" dirty="0" smtClean="0"/>
              <a:t>  버튼 클릭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554068" y="5506136"/>
            <a:ext cx="24178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탄력적 </a:t>
            </a:r>
            <a:r>
              <a:rPr lang="en-US" altLang="ko-KR" dirty="0" smtClean="0"/>
              <a:t>IP </a:t>
            </a:r>
            <a:r>
              <a:rPr lang="ko-KR" altLang="en-US" dirty="0" smtClean="0"/>
              <a:t>사라짐 확인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651622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2756" y="195431"/>
            <a:ext cx="861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9</a:t>
            </a:r>
            <a:r>
              <a:rPr lang="ko-KR" altLang="en-US" dirty="0" smtClean="0"/>
              <a:t>강 </a:t>
            </a:r>
            <a:r>
              <a:rPr lang="en-US" altLang="ko-KR" dirty="0" smtClean="0"/>
              <a:t>AWS </a:t>
            </a:r>
            <a:r>
              <a:rPr lang="ko-KR" altLang="en-US" dirty="0" err="1" smtClean="0"/>
              <a:t>인스턴스</a:t>
            </a:r>
            <a:r>
              <a:rPr lang="ko-KR" altLang="en-US" dirty="0" smtClean="0"/>
              <a:t> 생성 실습</a:t>
            </a:r>
            <a:endParaRPr lang="en-US" altLang="ko-KR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756" y="1665463"/>
            <a:ext cx="4267796" cy="417253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324574" y="839096"/>
            <a:ext cx="4034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PuTTY</a:t>
            </a:r>
            <a:r>
              <a:rPr lang="ko-KR" altLang="en-US" dirty="0" smtClean="0"/>
              <a:t>를 활용해서 </a:t>
            </a:r>
            <a:r>
              <a:rPr lang="ko-KR" altLang="en-US" dirty="0" err="1" smtClean="0"/>
              <a:t>리눅스</a:t>
            </a:r>
            <a:r>
              <a:rPr lang="ko-KR" altLang="en-US" dirty="0" smtClean="0"/>
              <a:t> 접속하기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454127" y="2485016"/>
            <a:ext cx="2398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IP </a:t>
            </a:r>
            <a:r>
              <a:rPr lang="ko-KR" altLang="en-US" dirty="0" smtClean="0"/>
              <a:t>주소 입력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454127" y="3567063"/>
            <a:ext cx="2064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세션 이름 입력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454126" y="4158733"/>
            <a:ext cx="2064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세이브 버튼 클릭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260755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2756" y="195431"/>
            <a:ext cx="861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9</a:t>
            </a:r>
            <a:r>
              <a:rPr lang="ko-KR" altLang="en-US" dirty="0" smtClean="0"/>
              <a:t>강 </a:t>
            </a:r>
            <a:r>
              <a:rPr lang="en-US" altLang="ko-KR" dirty="0" smtClean="0"/>
              <a:t>AWS </a:t>
            </a:r>
            <a:r>
              <a:rPr lang="ko-KR" altLang="en-US" dirty="0" err="1" smtClean="0"/>
              <a:t>인스턴스</a:t>
            </a:r>
            <a:r>
              <a:rPr lang="ko-KR" altLang="en-US" dirty="0" smtClean="0"/>
              <a:t> 생성 실습</a:t>
            </a:r>
            <a:endParaRPr lang="en-US" altLang="ko-KR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756" y="1367781"/>
            <a:ext cx="4305901" cy="414395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68935" y="2169473"/>
            <a:ext cx="3613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자동 </a:t>
            </a:r>
            <a:r>
              <a:rPr lang="ko-KR" altLang="en-US" dirty="0" err="1" smtClean="0"/>
              <a:t>로그인을</a:t>
            </a:r>
            <a:r>
              <a:rPr lang="ko-KR" altLang="en-US" dirty="0" smtClean="0"/>
              <a:t> 위한 </a:t>
            </a:r>
            <a:r>
              <a:rPr lang="en-US" altLang="ko-KR" dirty="0" err="1" smtClean="0"/>
              <a:t>usename</a:t>
            </a:r>
            <a:r>
              <a:rPr lang="en-US" altLang="ko-KR" dirty="0" smtClean="0"/>
              <a:t> </a:t>
            </a:r>
            <a:r>
              <a:rPr lang="ko-KR" altLang="en-US" dirty="0" smtClean="0"/>
              <a:t>입력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836054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2756" y="195431"/>
            <a:ext cx="861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9</a:t>
            </a:r>
            <a:r>
              <a:rPr lang="ko-KR" altLang="en-US" dirty="0" smtClean="0"/>
              <a:t>강 </a:t>
            </a:r>
            <a:r>
              <a:rPr lang="en-US" altLang="ko-KR" dirty="0" smtClean="0"/>
              <a:t>AWS </a:t>
            </a:r>
            <a:r>
              <a:rPr lang="ko-KR" altLang="en-US" dirty="0" err="1" smtClean="0"/>
              <a:t>인스턴스</a:t>
            </a:r>
            <a:r>
              <a:rPr lang="ko-KR" altLang="en-US" dirty="0" smtClean="0"/>
              <a:t> 생성 실습</a:t>
            </a:r>
            <a:endParaRPr lang="en-US" altLang="ko-KR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756" y="1247145"/>
            <a:ext cx="4334480" cy="419158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498026" y="2201745"/>
            <a:ext cx="5281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인스턴스</a:t>
            </a:r>
            <a:r>
              <a:rPr lang="ko-KR" altLang="en-US" dirty="0" smtClean="0"/>
              <a:t> 생성 시 생성한 인증키 파일 경로 등록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255295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2756" y="195431"/>
            <a:ext cx="861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9</a:t>
            </a:r>
            <a:r>
              <a:rPr lang="ko-KR" altLang="en-US" dirty="0"/>
              <a:t>강 </a:t>
            </a:r>
            <a:r>
              <a:rPr lang="en-US" altLang="ko-KR" dirty="0"/>
              <a:t>VM </a:t>
            </a:r>
            <a:r>
              <a:rPr lang="ko-KR" altLang="en-US" dirty="0"/>
              <a:t>복제 실습</a:t>
            </a:r>
            <a:endParaRPr lang="en-US" altLang="ko-KR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8997" y="1679525"/>
            <a:ext cx="5477639" cy="339137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796554" y="3190545"/>
            <a:ext cx="3496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이름 설정 후 다음 클릭</a:t>
            </a:r>
            <a:endParaRPr lang="ko-KR" altLang="en-US" dirty="0"/>
          </a:p>
        </p:txBody>
      </p:sp>
      <p:sp>
        <p:nvSpPr>
          <p:cNvPr id="2" name="모서리가 둥근 직사각형 1"/>
          <p:cNvSpPr/>
          <p:nvPr/>
        </p:nvSpPr>
        <p:spPr>
          <a:xfrm>
            <a:off x="5192486" y="2612571"/>
            <a:ext cx="1328057" cy="26125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6977743" y="4757057"/>
            <a:ext cx="707571" cy="2286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91141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2756" y="195431"/>
            <a:ext cx="861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9</a:t>
            </a:r>
            <a:r>
              <a:rPr lang="ko-KR" altLang="en-US" dirty="0" smtClean="0"/>
              <a:t>강 </a:t>
            </a:r>
            <a:r>
              <a:rPr lang="en-US" altLang="ko-KR" dirty="0" smtClean="0"/>
              <a:t>AWS </a:t>
            </a:r>
            <a:r>
              <a:rPr lang="ko-KR" altLang="en-US" dirty="0" err="1" smtClean="0"/>
              <a:t>인스턴스</a:t>
            </a:r>
            <a:r>
              <a:rPr lang="ko-KR" altLang="en-US" dirty="0" smtClean="0"/>
              <a:t> 생성 실습</a:t>
            </a:r>
            <a:endParaRPr lang="en-US" altLang="ko-KR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756" y="908962"/>
            <a:ext cx="8154538" cy="486795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937725" y="6121115"/>
            <a:ext cx="26567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PuTTY</a:t>
            </a:r>
            <a:r>
              <a:rPr lang="en-US" altLang="ko-KR" dirty="0" smtClean="0"/>
              <a:t> </a:t>
            </a:r>
            <a:r>
              <a:rPr lang="ko-KR" altLang="en-US" dirty="0" smtClean="0"/>
              <a:t>로그인 성공 화면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002005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2756" y="195431"/>
            <a:ext cx="861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9</a:t>
            </a:r>
            <a:r>
              <a:rPr lang="ko-KR" altLang="en-US" dirty="0" smtClean="0"/>
              <a:t>강 </a:t>
            </a:r>
            <a:r>
              <a:rPr lang="en-US" altLang="ko-KR" dirty="0" smtClean="0"/>
              <a:t>AWS </a:t>
            </a:r>
            <a:r>
              <a:rPr lang="ko-KR" altLang="en-US" dirty="0" err="1" smtClean="0"/>
              <a:t>인스턴스</a:t>
            </a:r>
            <a:r>
              <a:rPr lang="ko-KR" altLang="en-US" dirty="0" smtClean="0"/>
              <a:t> 생성 실습</a:t>
            </a:r>
            <a:endParaRPr lang="en-US" altLang="ko-KR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756" y="1405453"/>
            <a:ext cx="5972008" cy="38947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65" t="18510" r="32752" b="41020"/>
          <a:stretch/>
        </p:blipFill>
        <p:spPr>
          <a:xfrm>
            <a:off x="1754125" y="2635623"/>
            <a:ext cx="4249270" cy="277547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58692" y="1405453"/>
            <a:ext cx="2678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Apache </a:t>
            </a:r>
            <a:r>
              <a:rPr lang="ko-KR" altLang="en-US" dirty="0" smtClean="0"/>
              <a:t>다운로드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358691" y="3654027"/>
            <a:ext cx="31950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IP </a:t>
            </a:r>
            <a:r>
              <a:rPr lang="ko-KR" altLang="en-US" dirty="0" smtClean="0"/>
              <a:t>주소로 접속</a:t>
            </a:r>
            <a:endParaRPr lang="en-US" altLang="ko-KR" dirty="0" smtClean="0"/>
          </a:p>
          <a:p>
            <a:r>
              <a:rPr lang="ko-KR" altLang="en-US" dirty="0" smtClean="0"/>
              <a:t>→ 하지만 접속 되지 않음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883461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2756" y="195431"/>
            <a:ext cx="861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9</a:t>
            </a:r>
            <a:r>
              <a:rPr lang="ko-KR" altLang="en-US" dirty="0" smtClean="0"/>
              <a:t>강 </a:t>
            </a:r>
            <a:r>
              <a:rPr lang="en-US" altLang="ko-KR" dirty="0" smtClean="0"/>
              <a:t>AWS </a:t>
            </a:r>
            <a:r>
              <a:rPr lang="ko-KR" altLang="en-US" dirty="0" err="1" smtClean="0"/>
              <a:t>인스턴스</a:t>
            </a:r>
            <a:r>
              <a:rPr lang="ko-KR" altLang="en-US" dirty="0" smtClean="0"/>
              <a:t> 생성 실습</a:t>
            </a:r>
            <a:endParaRPr lang="en-US" altLang="ko-KR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561"/>
          <a:stretch/>
        </p:blipFill>
        <p:spPr>
          <a:xfrm>
            <a:off x="892756" y="1055825"/>
            <a:ext cx="10510221" cy="327226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937169" y="4819154"/>
            <a:ext cx="44213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방화벽 설정을 해주지 않아서 </a:t>
            </a:r>
            <a:r>
              <a:rPr lang="ko-KR" altLang="en-US" dirty="0" err="1" smtClean="0"/>
              <a:t>그런거였음</a:t>
            </a:r>
            <a:endParaRPr lang="en-US" altLang="ko-KR" dirty="0" smtClean="0"/>
          </a:p>
          <a:p>
            <a:r>
              <a:rPr lang="ko-KR" altLang="en-US" dirty="0" smtClean="0"/>
              <a:t>→ </a:t>
            </a:r>
            <a:r>
              <a:rPr lang="en-US" altLang="ko-KR" dirty="0" smtClean="0"/>
              <a:t>HTTP, HTTPS </a:t>
            </a:r>
            <a:r>
              <a:rPr lang="ko-KR" altLang="en-US" dirty="0" smtClean="0"/>
              <a:t>방화벽 설정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057856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2756" y="195431"/>
            <a:ext cx="861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9</a:t>
            </a:r>
            <a:r>
              <a:rPr lang="ko-KR" altLang="en-US" dirty="0" smtClean="0"/>
              <a:t>강 </a:t>
            </a:r>
            <a:r>
              <a:rPr lang="en-US" altLang="ko-KR" dirty="0" smtClean="0"/>
              <a:t>AWS </a:t>
            </a:r>
            <a:r>
              <a:rPr lang="ko-KR" altLang="en-US" dirty="0" err="1" smtClean="0"/>
              <a:t>인스턴스</a:t>
            </a:r>
            <a:r>
              <a:rPr lang="ko-KR" altLang="en-US" dirty="0" smtClean="0"/>
              <a:t> 생성 실습</a:t>
            </a:r>
            <a:endParaRPr lang="en-US" altLang="ko-KR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756" y="1269566"/>
            <a:ext cx="5934903" cy="87642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55" t="7215" r="29145"/>
          <a:stretch/>
        </p:blipFill>
        <p:spPr>
          <a:xfrm>
            <a:off x="6991445" y="195431"/>
            <a:ext cx="5023821" cy="63631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70350" y="3582297"/>
            <a:ext cx="53573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지난 시간에 배웠던 </a:t>
            </a:r>
            <a:r>
              <a:rPr lang="en-US" altLang="ko-KR" dirty="0" err="1" smtClean="0"/>
              <a:t>netstat</a:t>
            </a:r>
            <a:r>
              <a:rPr lang="en-US" altLang="ko-KR" dirty="0" smtClean="0"/>
              <a:t> –</a:t>
            </a:r>
            <a:r>
              <a:rPr lang="en-US" altLang="ko-KR" dirty="0" err="1" smtClean="0"/>
              <a:t>antup</a:t>
            </a:r>
            <a:r>
              <a:rPr lang="en-US" altLang="ko-KR" dirty="0" smtClean="0"/>
              <a:t> | </a:t>
            </a:r>
            <a:r>
              <a:rPr lang="en-US" altLang="ko-KR" dirty="0" err="1" smtClean="0"/>
              <a:t>grep</a:t>
            </a:r>
            <a:r>
              <a:rPr lang="en-US" altLang="ko-KR" dirty="0" smtClean="0"/>
              <a:t> 80 </a:t>
            </a:r>
            <a:r>
              <a:rPr lang="ko-KR" altLang="en-US" dirty="0" smtClean="0"/>
              <a:t>입력 시 </a:t>
            </a:r>
            <a:r>
              <a:rPr lang="en-US" altLang="ko-KR" dirty="0" smtClean="0"/>
              <a:t>LISTEN</a:t>
            </a:r>
            <a:r>
              <a:rPr lang="ko-KR" altLang="en-US" dirty="0" smtClean="0"/>
              <a:t>중인 파일이 </a:t>
            </a:r>
            <a:r>
              <a:rPr lang="ko-KR" altLang="en-US" dirty="0"/>
              <a:t>정상적으로 </a:t>
            </a:r>
            <a:r>
              <a:rPr lang="ko-KR" altLang="en-US" dirty="0" smtClean="0"/>
              <a:t>잡히고 </a:t>
            </a:r>
            <a:r>
              <a:rPr lang="ko-KR" altLang="en-US" dirty="0" err="1" smtClean="0"/>
              <a:t>웹페이지</a:t>
            </a:r>
            <a:r>
              <a:rPr lang="ko-KR" altLang="en-US" dirty="0" smtClean="0"/>
              <a:t> 연결도 잘 되는걸 볼 수 있음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251465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2756" y="195431"/>
            <a:ext cx="861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9</a:t>
            </a:r>
            <a:r>
              <a:rPr lang="ko-KR" altLang="en-US" dirty="0" smtClean="0"/>
              <a:t>강 </a:t>
            </a:r>
            <a:r>
              <a:rPr lang="en-US" altLang="ko-KR" dirty="0" smtClean="0"/>
              <a:t>AWS </a:t>
            </a:r>
            <a:r>
              <a:rPr lang="ko-KR" altLang="en-US" dirty="0" err="1" smtClean="0"/>
              <a:t>인스턴스</a:t>
            </a:r>
            <a:r>
              <a:rPr lang="ko-KR" altLang="en-US" dirty="0" smtClean="0"/>
              <a:t> 생성 실습</a:t>
            </a:r>
            <a:endParaRPr lang="en-US" altLang="ko-KR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756" y="1461878"/>
            <a:ext cx="3181794" cy="460121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198056" y="796381"/>
            <a:ext cx="2191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인스턴스</a:t>
            </a:r>
            <a:r>
              <a:rPr lang="ko-KR" altLang="en-US" dirty="0" smtClean="0"/>
              <a:t> 삭제 절차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198056" y="3577820"/>
            <a:ext cx="26786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인스턴스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우클릭</a:t>
            </a:r>
            <a:endParaRPr lang="en-US" altLang="ko-KR" dirty="0" smtClean="0"/>
          </a:p>
          <a:p>
            <a:r>
              <a:rPr lang="ko-KR" altLang="en-US" dirty="0" smtClean="0"/>
              <a:t>→ </a:t>
            </a:r>
            <a:r>
              <a:rPr lang="ko-KR" altLang="en-US" dirty="0" err="1" smtClean="0"/>
              <a:t>인스턴스</a:t>
            </a:r>
            <a:r>
              <a:rPr lang="ko-KR" altLang="en-US" dirty="0" smtClean="0"/>
              <a:t> 종료 클릭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36793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2756" y="195431"/>
            <a:ext cx="861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9</a:t>
            </a:r>
            <a:r>
              <a:rPr lang="ko-KR" altLang="en-US" dirty="0" smtClean="0"/>
              <a:t>강 </a:t>
            </a:r>
            <a:r>
              <a:rPr lang="en-US" altLang="ko-KR" dirty="0" smtClean="0"/>
              <a:t>AWS </a:t>
            </a:r>
            <a:r>
              <a:rPr lang="ko-KR" altLang="en-US" dirty="0" err="1" smtClean="0"/>
              <a:t>인스턴스</a:t>
            </a:r>
            <a:r>
              <a:rPr lang="ko-KR" altLang="en-US" dirty="0" smtClean="0"/>
              <a:t> 생성 실습</a:t>
            </a:r>
            <a:endParaRPr lang="en-US" altLang="ko-KR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756" y="1967939"/>
            <a:ext cx="5620534" cy="294363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913361" y="4459948"/>
            <a:ext cx="2191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종료 버튼 클릭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6207531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2756" y="195431"/>
            <a:ext cx="861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9</a:t>
            </a:r>
            <a:r>
              <a:rPr lang="ko-KR" altLang="en-US" dirty="0" smtClean="0"/>
              <a:t>강 </a:t>
            </a:r>
            <a:r>
              <a:rPr lang="en-US" altLang="ko-KR" dirty="0" smtClean="0"/>
              <a:t>AWS </a:t>
            </a:r>
            <a:r>
              <a:rPr lang="ko-KR" altLang="en-US" dirty="0" err="1" smtClean="0"/>
              <a:t>인스턴스</a:t>
            </a:r>
            <a:r>
              <a:rPr lang="ko-KR" altLang="en-US" dirty="0" smtClean="0"/>
              <a:t> 생성 실습</a:t>
            </a:r>
            <a:endParaRPr lang="en-US" altLang="ko-KR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756" y="1155357"/>
            <a:ext cx="8116433" cy="68589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2896" y="2534045"/>
            <a:ext cx="3010320" cy="396295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503356" y="1313639"/>
            <a:ext cx="1404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상태창</a:t>
            </a:r>
            <a:r>
              <a:rPr lang="ko-KR" altLang="en-US" dirty="0" smtClean="0"/>
              <a:t> 확인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225333" y="5955261"/>
            <a:ext cx="2191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로그아웃 버튼 클릭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364245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2756" y="195431"/>
            <a:ext cx="861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9</a:t>
            </a:r>
            <a:r>
              <a:rPr lang="ko-KR" altLang="en-US" dirty="0" smtClean="0"/>
              <a:t>강 </a:t>
            </a:r>
            <a:r>
              <a:rPr lang="en-US" altLang="ko-KR" dirty="0" err="1" smtClean="0"/>
              <a:t>Git</a:t>
            </a:r>
            <a:r>
              <a:rPr lang="en-US" altLang="ko-KR" dirty="0" smtClean="0"/>
              <a:t> </a:t>
            </a:r>
            <a:r>
              <a:rPr lang="ko-KR" altLang="en-US" dirty="0" smtClean="0"/>
              <a:t>실습</a:t>
            </a:r>
            <a:endParaRPr lang="en-US" altLang="ko-KR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756" y="1499173"/>
            <a:ext cx="6697010" cy="409632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175812" y="3442447"/>
            <a:ext cx="32595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소스트리</a:t>
            </a:r>
            <a:r>
              <a:rPr lang="ko-KR" altLang="en-US" dirty="0" smtClean="0"/>
              <a:t> 다운로드 후 </a:t>
            </a:r>
            <a:r>
              <a:rPr lang="en-US" altLang="ko-KR" dirty="0" smtClean="0"/>
              <a:t>exe</a:t>
            </a:r>
            <a:r>
              <a:rPr lang="ko-KR" altLang="en-US" dirty="0" smtClean="0"/>
              <a:t>파일 실행 → 건너뛰기 클릭</a:t>
            </a:r>
            <a:endParaRPr lang="ko-KR" altLang="en-US" dirty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5830645" y="5045336"/>
            <a:ext cx="925157" cy="33348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693395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2756" y="195431"/>
            <a:ext cx="861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9</a:t>
            </a:r>
            <a:r>
              <a:rPr lang="ko-KR" altLang="en-US" dirty="0"/>
              <a:t>강 </a:t>
            </a:r>
            <a:r>
              <a:rPr lang="en-US" altLang="ko-KR" dirty="0" err="1"/>
              <a:t>Git</a:t>
            </a:r>
            <a:r>
              <a:rPr lang="en-US" altLang="ko-KR" dirty="0"/>
              <a:t> </a:t>
            </a:r>
            <a:r>
              <a:rPr lang="ko-KR" altLang="en-US" dirty="0"/>
              <a:t>실습</a:t>
            </a:r>
            <a:endParaRPr lang="en-US" altLang="ko-KR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756" y="564763"/>
            <a:ext cx="8009376" cy="525511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305171" y="6189206"/>
            <a:ext cx="1785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설치 </a:t>
            </a:r>
            <a:r>
              <a:rPr lang="ko-KR" altLang="en-US" smtClean="0"/>
              <a:t>완료 창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515085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2756" y="195431"/>
            <a:ext cx="861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9</a:t>
            </a:r>
            <a:r>
              <a:rPr lang="ko-KR" altLang="en-US" dirty="0"/>
              <a:t>강 </a:t>
            </a:r>
            <a:r>
              <a:rPr lang="en-US" altLang="ko-KR" dirty="0" err="1"/>
              <a:t>Git</a:t>
            </a:r>
            <a:r>
              <a:rPr lang="en-US" altLang="ko-KR" dirty="0"/>
              <a:t> </a:t>
            </a:r>
            <a:r>
              <a:rPr lang="ko-KR" altLang="en-US" dirty="0"/>
              <a:t>실습</a:t>
            </a:r>
            <a:endParaRPr lang="en-US" altLang="ko-KR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756" y="564763"/>
            <a:ext cx="10083501" cy="527273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469147" y="6206826"/>
            <a:ext cx="4930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Github</a:t>
            </a:r>
            <a:r>
              <a:rPr lang="en-US" altLang="ko-KR" dirty="0" smtClean="0"/>
              <a:t> </a:t>
            </a:r>
            <a:r>
              <a:rPr lang="ko-KR" altLang="en-US" dirty="0" smtClean="0"/>
              <a:t>회원가입 → 미리 회원가입 해놓음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738000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2756" y="195431"/>
            <a:ext cx="861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9</a:t>
            </a:r>
            <a:r>
              <a:rPr lang="ko-KR" altLang="en-US" dirty="0"/>
              <a:t>강 </a:t>
            </a:r>
            <a:r>
              <a:rPr lang="en-US" altLang="ko-KR" dirty="0"/>
              <a:t>VM </a:t>
            </a:r>
            <a:r>
              <a:rPr lang="ko-KR" altLang="en-US" dirty="0"/>
              <a:t>복제 실습</a:t>
            </a:r>
            <a:endParaRPr lang="en-US" altLang="ko-KR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5759" y="1723787"/>
            <a:ext cx="5420481" cy="341042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068698" y="3244333"/>
            <a:ext cx="2034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완전한 복제 클릭</a:t>
            </a:r>
            <a:endParaRPr lang="ko-KR" altLang="en-US" dirty="0"/>
          </a:p>
        </p:txBody>
      </p:sp>
      <p:sp>
        <p:nvSpPr>
          <p:cNvPr id="2" name="모서리가 둥근 직사각형 1"/>
          <p:cNvSpPr/>
          <p:nvPr/>
        </p:nvSpPr>
        <p:spPr>
          <a:xfrm>
            <a:off x="4855029" y="3929743"/>
            <a:ext cx="1023257" cy="19594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37807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2756" y="195431"/>
            <a:ext cx="861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9</a:t>
            </a:r>
            <a:r>
              <a:rPr lang="ko-KR" altLang="en-US" dirty="0"/>
              <a:t>강 </a:t>
            </a:r>
            <a:r>
              <a:rPr lang="en-US" altLang="ko-KR" dirty="0" err="1"/>
              <a:t>Git</a:t>
            </a:r>
            <a:r>
              <a:rPr lang="en-US" altLang="ko-KR" dirty="0"/>
              <a:t> </a:t>
            </a:r>
            <a:r>
              <a:rPr lang="ko-KR" altLang="en-US" dirty="0"/>
              <a:t>실습</a:t>
            </a:r>
            <a:endParaRPr lang="en-US" altLang="ko-KR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755" y="940324"/>
            <a:ext cx="5969579" cy="228697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422776" y="1742739"/>
            <a:ext cx="41954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User </a:t>
            </a:r>
            <a:r>
              <a:rPr lang="ko-KR" altLang="en-US" dirty="0" smtClean="0"/>
              <a:t>→ 문서 → </a:t>
            </a:r>
            <a:r>
              <a:rPr lang="en-US" altLang="ko-KR" dirty="0" smtClean="0"/>
              <a:t>Workspace </a:t>
            </a:r>
            <a:r>
              <a:rPr lang="ko-KR" altLang="en-US" dirty="0" smtClean="0"/>
              <a:t>폴더 생성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04" b="68889"/>
          <a:stretch/>
        </p:blipFill>
        <p:spPr>
          <a:xfrm>
            <a:off x="892755" y="3808207"/>
            <a:ext cx="8585215" cy="167819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324114" y="5882647"/>
            <a:ext cx="4948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Workspace </a:t>
            </a:r>
            <a:r>
              <a:rPr lang="ko-KR" altLang="en-US" dirty="0" smtClean="0"/>
              <a:t>폴더 안에 </a:t>
            </a:r>
            <a:r>
              <a:rPr lang="en-US" altLang="ko-KR" dirty="0" smtClean="0"/>
              <a:t>project1 </a:t>
            </a:r>
            <a:r>
              <a:rPr lang="ko-KR" altLang="en-US" dirty="0" smtClean="0"/>
              <a:t>폴더 생성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6527782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2756" y="195431"/>
            <a:ext cx="861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9</a:t>
            </a:r>
            <a:r>
              <a:rPr lang="ko-KR" altLang="en-US" dirty="0"/>
              <a:t>강 </a:t>
            </a:r>
            <a:r>
              <a:rPr lang="en-US" altLang="ko-KR" dirty="0" err="1"/>
              <a:t>Git</a:t>
            </a:r>
            <a:r>
              <a:rPr lang="en-US" altLang="ko-KR" dirty="0"/>
              <a:t> </a:t>
            </a:r>
            <a:r>
              <a:rPr lang="ko-KR" altLang="en-US" dirty="0"/>
              <a:t>실습</a:t>
            </a:r>
            <a:endParaRPr lang="en-US" altLang="ko-KR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756" y="564763"/>
            <a:ext cx="8091428" cy="5362687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3270326" y="934095"/>
            <a:ext cx="430306" cy="41954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183341" y="2162287"/>
            <a:ext cx="4152452" cy="3119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797449" y="959203"/>
            <a:ext cx="1968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Create </a:t>
            </a:r>
            <a:r>
              <a:rPr lang="ko-KR" altLang="en-US" dirty="0" smtClean="0"/>
              <a:t>버튼 클릭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658522" y="2162287"/>
            <a:ext cx="2979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Project1 </a:t>
            </a:r>
            <a:r>
              <a:rPr lang="ko-KR" altLang="en-US" dirty="0" smtClean="0"/>
              <a:t>경로 설정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1056497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2756" y="195431"/>
            <a:ext cx="861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9</a:t>
            </a:r>
            <a:r>
              <a:rPr lang="ko-KR" altLang="en-US" dirty="0"/>
              <a:t>강 </a:t>
            </a:r>
            <a:r>
              <a:rPr lang="en-US" altLang="ko-KR" dirty="0" err="1"/>
              <a:t>Git</a:t>
            </a:r>
            <a:r>
              <a:rPr lang="en-US" altLang="ko-KR" dirty="0"/>
              <a:t> </a:t>
            </a:r>
            <a:r>
              <a:rPr lang="ko-KR" altLang="en-US" dirty="0"/>
              <a:t>실습</a:t>
            </a:r>
            <a:endParaRPr lang="en-US" altLang="ko-KR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756" y="564763"/>
            <a:ext cx="8986159" cy="509375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710927" y="5927464"/>
            <a:ext cx="7379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숨긴 항목 보기 체크 → </a:t>
            </a:r>
            <a:r>
              <a:rPr lang="en-US" altLang="ko-KR" dirty="0" smtClean="0"/>
              <a:t>,</a:t>
            </a:r>
            <a:r>
              <a:rPr lang="en-US" altLang="ko-KR" dirty="0" err="1" smtClean="0"/>
              <a:t>git</a:t>
            </a:r>
            <a:r>
              <a:rPr lang="en-US" altLang="ko-KR" dirty="0" smtClean="0"/>
              <a:t> </a:t>
            </a:r>
            <a:r>
              <a:rPr lang="ko-KR" altLang="en-US" dirty="0" smtClean="0"/>
              <a:t>폴더 확인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2697364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2756" y="195431"/>
            <a:ext cx="861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9</a:t>
            </a:r>
            <a:r>
              <a:rPr lang="ko-KR" altLang="en-US" dirty="0"/>
              <a:t>강 </a:t>
            </a:r>
            <a:r>
              <a:rPr lang="en-US" altLang="ko-KR" dirty="0" err="1"/>
              <a:t>Git</a:t>
            </a:r>
            <a:r>
              <a:rPr lang="en-US" altLang="ko-KR" dirty="0"/>
              <a:t> </a:t>
            </a:r>
            <a:r>
              <a:rPr lang="ko-KR" altLang="en-US" dirty="0"/>
              <a:t>실습</a:t>
            </a:r>
            <a:endParaRPr lang="en-US" altLang="ko-KR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65" r="12030" b="11444"/>
          <a:stretch/>
        </p:blipFill>
        <p:spPr>
          <a:xfrm>
            <a:off x="2000923" y="564763"/>
            <a:ext cx="8864302" cy="513679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061206" y="559371"/>
            <a:ext cx="22461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레퍼지토리</a:t>
            </a:r>
            <a:r>
              <a:rPr lang="ko-KR" altLang="en-US" dirty="0" smtClean="0"/>
              <a:t> 생성</a:t>
            </a:r>
            <a:endParaRPr lang="en-US" altLang="ko-KR" dirty="0"/>
          </a:p>
          <a:p>
            <a:r>
              <a:rPr lang="ko-KR" altLang="en-US" dirty="0" smtClean="0"/>
              <a:t>→ </a:t>
            </a:r>
            <a:r>
              <a:rPr lang="en-US" altLang="ko-KR" dirty="0" smtClean="0"/>
              <a:t>new </a:t>
            </a:r>
            <a:r>
              <a:rPr lang="ko-KR" altLang="en-US" dirty="0" smtClean="0"/>
              <a:t>버튼 클릭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1475802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2756" y="195431"/>
            <a:ext cx="861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9</a:t>
            </a:r>
            <a:r>
              <a:rPr lang="ko-KR" altLang="en-US" dirty="0"/>
              <a:t>강 </a:t>
            </a:r>
            <a:r>
              <a:rPr lang="en-US" altLang="ko-KR" dirty="0" err="1"/>
              <a:t>Git</a:t>
            </a:r>
            <a:r>
              <a:rPr lang="en-US" altLang="ko-KR" dirty="0"/>
              <a:t> </a:t>
            </a:r>
            <a:r>
              <a:rPr lang="ko-KR" altLang="en-US" dirty="0"/>
              <a:t>실습</a:t>
            </a:r>
            <a:endParaRPr lang="en-US" altLang="ko-KR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117"/>
          <a:stretch/>
        </p:blipFill>
        <p:spPr>
          <a:xfrm>
            <a:off x="2571077" y="195431"/>
            <a:ext cx="5593976" cy="646770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487784" y="1086522"/>
            <a:ext cx="33779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레퍼지토리</a:t>
            </a:r>
            <a:r>
              <a:rPr lang="ko-KR" altLang="en-US" dirty="0" smtClean="0"/>
              <a:t> 이름 설정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057426" y="6155167"/>
            <a:ext cx="33779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Create repository </a:t>
            </a:r>
            <a:r>
              <a:rPr lang="ko-KR" altLang="en-US" dirty="0" smtClean="0"/>
              <a:t>버튼 클릭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5324628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2756" y="195431"/>
            <a:ext cx="861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9</a:t>
            </a:r>
            <a:r>
              <a:rPr lang="ko-KR" altLang="en-US" dirty="0"/>
              <a:t>강 </a:t>
            </a:r>
            <a:r>
              <a:rPr lang="en-US" altLang="ko-KR" dirty="0" err="1"/>
              <a:t>Git</a:t>
            </a:r>
            <a:r>
              <a:rPr lang="en-US" altLang="ko-KR" dirty="0"/>
              <a:t> </a:t>
            </a:r>
            <a:r>
              <a:rPr lang="ko-KR" altLang="en-US" dirty="0"/>
              <a:t>실습</a:t>
            </a:r>
            <a:endParaRPr lang="en-US" altLang="ko-KR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1246" y="564763"/>
            <a:ext cx="10030718" cy="527232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550947" y="6099586"/>
            <a:ext cx="4490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레퍼지토리</a:t>
            </a:r>
            <a:r>
              <a:rPr lang="ko-KR" altLang="en-US" dirty="0" smtClean="0"/>
              <a:t> 생성 화면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9279534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2756" y="195431"/>
            <a:ext cx="861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9</a:t>
            </a:r>
            <a:r>
              <a:rPr lang="ko-KR" altLang="en-US" dirty="0"/>
              <a:t>강 </a:t>
            </a:r>
            <a:r>
              <a:rPr lang="en-US" altLang="ko-KR" dirty="0" err="1"/>
              <a:t>Git</a:t>
            </a:r>
            <a:r>
              <a:rPr lang="en-US" altLang="ko-KR" dirty="0"/>
              <a:t> </a:t>
            </a:r>
            <a:r>
              <a:rPr lang="ko-KR" altLang="en-US" dirty="0"/>
              <a:t>실습</a:t>
            </a:r>
            <a:endParaRPr lang="en-US" altLang="ko-KR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7" t="15461" r="66471" b="71445"/>
          <a:stretch/>
        </p:blipFill>
        <p:spPr>
          <a:xfrm>
            <a:off x="892756" y="839097"/>
            <a:ext cx="3948057" cy="83909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303520" y="1073979"/>
            <a:ext cx="33133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레퍼지토리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주소창</a:t>
            </a:r>
            <a:r>
              <a:rPr lang="ko-KR" altLang="en-US" dirty="0" smtClean="0"/>
              <a:t> 복사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391835" y="3860377"/>
            <a:ext cx="33133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저장소 설정</a:t>
            </a:r>
            <a:endParaRPr lang="en-US" altLang="ko-KR" dirty="0" smtClean="0"/>
          </a:p>
          <a:p>
            <a:r>
              <a:rPr lang="ko-KR" altLang="en-US" dirty="0" smtClean="0"/>
              <a:t>→ </a:t>
            </a:r>
            <a:r>
              <a:rPr lang="en-US" altLang="ko-KR" dirty="0" smtClean="0"/>
              <a:t>URL, </a:t>
            </a:r>
            <a:r>
              <a:rPr lang="ko-KR" altLang="en-US" dirty="0" smtClean="0"/>
              <a:t>사용자명 입력</a:t>
            </a:r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756" y="2535488"/>
            <a:ext cx="5001323" cy="3296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6123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2756" y="195431"/>
            <a:ext cx="861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9</a:t>
            </a:r>
            <a:r>
              <a:rPr lang="ko-KR" altLang="en-US" dirty="0"/>
              <a:t>강 </a:t>
            </a:r>
            <a:r>
              <a:rPr lang="en-US" altLang="ko-KR" dirty="0" err="1"/>
              <a:t>Git</a:t>
            </a:r>
            <a:r>
              <a:rPr lang="en-US" altLang="ko-KR" dirty="0"/>
              <a:t> </a:t>
            </a:r>
            <a:r>
              <a:rPr lang="ko-KR" altLang="en-US" dirty="0"/>
              <a:t>실습</a:t>
            </a:r>
            <a:endParaRPr lang="en-US" altLang="ko-KR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8831" y="1526409"/>
            <a:ext cx="5696745" cy="3172268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7317312" y="4378361"/>
            <a:ext cx="768116" cy="23666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5492835" y="5475657"/>
            <a:ext cx="25925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확인 버튼 클릭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4154080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2756" y="195431"/>
            <a:ext cx="861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9</a:t>
            </a:r>
            <a:r>
              <a:rPr lang="ko-KR" altLang="en-US" dirty="0"/>
              <a:t>강 </a:t>
            </a:r>
            <a:r>
              <a:rPr lang="en-US" altLang="ko-KR" dirty="0" err="1"/>
              <a:t>Git</a:t>
            </a:r>
            <a:r>
              <a:rPr lang="en-US" altLang="ko-KR" dirty="0"/>
              <a:t> </a:t>
            </a:r>
            <a:r>
              <a:rPr lang="ko-KR" altLang="en-US" dirty="0"/>
              <a:t>실습</a:t>
            </a:r>
            <a:endParaRPr lang="en-US" altLang="ko-KR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756" y="710003"/>
            <a:ext cx="9162611" cy="567465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162287" y="2926080"/>
            <a:ext cx="1861073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Origin </a:t>
            </a:r>
            <a:r>
              <a:rPr lang="ko-KR" altLang="en-US" dirty="0" smtClean="0"/>
              <a:t>생성 확인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8470591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2756" y="195431"/>
            <a:ext cx="861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9</a:t>
            </a:r>
            <a:r>
              <a:rPr lang="ko-KR" altLang="en-US" dirty="0"/>
              <a:t>강 </a:t>
            </a:r>
            <a:r>
              <a:rPr lang="en-US" altLang="ko-KR" dirty="0" err="1"/>
              <a:t>Git</a:t>
            </a:r>
            <a:r>
              <a:rPr lang="en-US" altLang="ko-KR" dirty="0"/>
              <a:t> </a:t>
            </a:r>
            <a:r>
              <a:rPr lang="ko-KR" altLang="en-US" dirty="0"/>
              <a:t>실습</a:t>
            </a:r>
            <a:endParaRPr lang="en-US" altLang="ko-KR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756" y="698788"/>
            <a:ext cx="10739036" cy="513185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61826" y="5938221"/>
            <a:ext cx="101552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 err="1" smtClean="0"/>
              <a:t>VsCode</a:t>
            </a:r>
            <a:r>
              <a:rPr lang="ko-KR" altLang="en-US" dirty="0" smtClean="0"/>
              <a:t>에서 폴더 열기</a:t>
            </a: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ko-KR" altLang="en-US" dirty="0" smtClean="0"/>
              <a:t>아까 전 생성한 </a:t>
            </a:r>
            <a:r>
              <a:rPr lang="en-US" altLang="ko-KR" dirty="0" smtClean="0"/>
              <a:t>project1 </a:t>
            </a:r>
            <a:r>
              <a:rPr lang="ko-KR" altLang="en-US" dirty="0" smtClean="0"/>
              <a:t>경로 설정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6602956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2756" y="195431"/>
            <a:ext cx="861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9</a:t>
            </a:r>
            <a:r>
              <a:rPr lang="ko-KR" altLang="en-US" dirty="0"/>
              <a:t>강 </a:t>
            </a:r>
            <a:r>
              <a:rPr lang="en-US" altLang="ko-KR" dirty="0"/>
              <a:t>VM </a:t>
            </a:r>
            <a:r>
              <a:rPr lang="ko-KR" altLang="en-US" dirty="0"/>
              <a:t>복제 실습</a:t>
            </a:r>
            <a:endParaRPr lang="en-US" altLang="ko-KR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514" y="790532"/>
            <a:ext cx="9069066" cy="544906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157268" y="1752990"/>
            <a:ext cx="2034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복사 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4090402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2756" y="195431"/>
            <a:ext cx="861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9</a:t>
            </a:r>
            <a:r>
              <a:rPr lang="ko-KR" altLang="en-US" dirty="0"/>
              <a:t>강 </a:t>
            </a:r>
            <a:r>
              <a:rPr lang="en-US" altLang="ko-KR" dirty="0" err="1"/>
              <a:t>Git</a:t>
            </a:r>
            <a:r>
              <a:rPr lang="en-US" altLang="ko-KR" dirty="0"/>
              <a:t> </a:t>
            </a:r>
            <a:r>
              <a:rPr lang="ko-KR" altLang="en-US" dirty="0"/>
              <a:t>실습</a:t>
            </a:r>
            <a:endParaRPr lang="en-US" altLang="ko-KR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756" y="711884"/>
            <a:ext cx="2683896" cy="1418129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1495313" y="1323191"/>
            <a:ext cx="978946" cy="44106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756" y="3135628"/>
            <a:ext cx="5003331" cy="204955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130936" y="1097280"/>
            <a:ext cx="25388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Project1 </a:t>
            </a:r>
            <a:r>
              <a:rPr lang="ko-KR" altLang="en-US" dirty="0" smtClean="0"/>
              <a:t>생성 확인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357769" y="3969572"/>
            <a:ext cx="3948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테스트 파일 생성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8849546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2756" y="195431"/>
            <a:ext cx="861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9</a:t>
            </a:r>
            <a:r>
              <a:rPr lang="ko-KR" altLang="en-US" dirty="0"/>
              <a:t>강 </a:t>
            </a:r>
            <a:r>
              <a:rPr lang="en-US" altLang="ko-KR" dirty="0" err="1"/>
              <a:t>Git</a:t>
            </a:r>
            <a:r>
              <a:rPr lang="en-US" altLang="ko-KR" dirty="0"/>
              <a:t> </a:t>
            </a:r>
            <a:r>
              <a:rPr lang="ko-KR" altLang="en-US" dirty="0"/>
              <a:t>실습</a:t>
            </a:r>
            <a:endParaRPr lang="en-US" altLang="ko-KR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756" y="1127484"/>
            <a:ext cx="6725589" cy="4753638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2829261" y="5174428"/>
            <a:ext cx="968188" cy="39803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948056" y="5203129"/>
            <a:ext cx="2689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Hello.java </a:t>
            </a:r>
            <a:r>
              <a:rPr lang="ko-KR" altLang="en-US" dirty="0" smtClean="0"/>
              <a:t>파일 생성 확인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31655058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2756" y="195431"/>
            <a:ext cx="861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9</a:t>
            </a:r>
            <a:r>
              <a:rPr lang="ko-KR" altLang="en-US" dirty="0"/>
              <a:t>강 </a:t>
            </a:r>
            <a:r>
              <a:rPr lang="en-US" altLang="ko-KR" dirty="0" err="1"/>
              <a:t>Git</a:t>
            </a:r>
            <a:r>
              <a:rPr lang="en-US" altLang="ko-KR" dirty="0"/>
              <a:t> </a:t>
            </a:r>
            <a:r>
              <a:rPr lang="ko-KR" altLang="en-US" dirty="0"/>
              <a:t>실습</a:t>
            </a:r>
            <a:endParaRPr lang="en-US" altLang="ko-KR" dirty="0"/>
          </a:p>
        </p:txBody>
      </p:sp>
      <p:sp>
        <p:nvSpPr>
          <p:cNvPr id="2" name="TextBox 1"/>
          <p:cNvSpPr txBox="1"/>
          <p:nvPr/>
        </p:nvSpPr>
        <p:spPr>
          <a:xfrm>
            <a:off x="6443830" y="1160984"/>
            <a:ext cx="2764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스테이지에 올리기 클릭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060" y="936018"/>
            <a:ext cx="4744112" cy="819264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2506532" y="1160984"/>
            <a:ext cx="1387736" cy="2272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4066449" y="1139704"/>
            <a:ext cx="1538343" cy="26978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90" r="40176" b="6647"/>
          <a:stretch/>
        </p:blipFill>
        <p:spPr>
          <a:xfrm>
            <a:off x="968060" y="1755282"/>
            <a:ext cx="7293685" cy="503457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68060" y="2389880"/>
            <a:ext cx="3141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스테이지에 올라간 파일 확인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952846" y="5852161"/>
            <a:ext cx="231289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err="1" smtClean="0"/>
              <a:t>커밋</a:t>
            </a:r>
            <a:r>
              <a:rPr lang="ko-KR" altLang="en-US" sz="1500" dirty="0" smtClean="0"/>
              <a:t> </a:t>
            </a:r>
            <a:r>
              <a:rPr lang="ko-KR" altLang="en-US" sz="1500" dirty="0" err="1" smtClean="0"/>
              <a:t>메세지</a:t>
            </a:r>
            <a:r>
              <a:rPr lang="ko-KR" altLang="en-US" sz="1500" dirty="0" smtClean="0"/>
              <a:t> 작성</a:t>
            </a:r>
            <a:endParaRPr lang="ko-KR" altLang="en-US" sz="1500" dirty="0"/>
          </a:p>
        </p:txBody>
      </p:sp>
      <p:sp>
        <p:nvSpPr>
          <p:cNvPr id="10" name="TextBox 9"/>
          <p:cNvSpPr txBox="1"/>
          <p:nvPr/>
        </p:nvSpPr>
        <p:spPr>
          <a:xfrm>
            <a:off x="8315660" y="6420528"/>
            <a:ext cx="1785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커밋</a:t>
            </a:r>
            <a:r>
              <a:rPr lang="ko-KR" altLang="en-US" dirty="0" smtClean="0"/>
              <a:t> 버튼 클릭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8753064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2756" y="195431"/>
            <a:ext cx="861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9</a:t>
            </a:r>
            <a:r>
              <a:rPr lang="ko-KR" altLang="en-US" dirty="0"/>
              <a:t>강 </a:t>
            </a:r>
            <a:r>
              <a:rPr lang="en-US" altLang="ko-KR" dirty="0" err="1"/>
              <a:t>Git</a:t>
            </a:r>
            <a:r>
              <a:rPr lang="en-US" altLang="ko-KR" dirty="0"/>
              <a:t> </a:t>
            </a:r>
            <a:r>
              <a:rPr lang="ko-KR" altLang="en-US" dirty="0"/>
              <a:t>실습</a:t>
            </a:r>
            <a:endParaRPr lang="en-US" altLang="ko-KR" dirty="0"/>
          </a:p>
        </p:txBody>
      </p:sp>
      <p:sp>
        <p:nvSpPr>
          <p:cNvPr id="2" name="TextBox 1"/>
          <p:cNvSpPr txBox="1"/>
          <p:nvPr/>
        </p:nvSpPr>
        <p:spPr>
          <a:xfrm>
            <a:off x="5829188" y="5040424"/>
            <a:ext cx="1227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커밋</a:t>
            </a:r>
            <a:r>
              <a:rPr lang="ko-KR" altLang="en-US" dirty="0" smtClean="0"/>
              <a:t> 확인</a:t>
            </a:r>
            <a:endParaRPr lang="en-US" altLang="ko-KR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720" y="562073"/>
            <a:ext cx="11498280" cy="429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15705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2756" y="195431"/>
            <a:ext cx="861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9</a:t>
            </a:r>
            <a:r>
              <a:rPr lang="ko-KR" altLang="en-US" dirty="0"/>
              <a:t>강 </a:t>
            </a:r>
            <a:r>
              <a:rPr lang="en-US" altLang="ko-KR" dirty="0" err="1"/>
              <a:t>Git</a:t>
            </a:r>
            <a:r>
              <a:rPr lang="en-US" altLang="ko-KR" dirty="0"/>
              <a:t> </a:t>
            </a:r>
            <a:r>
              <a:rPr lang="ko-KR" altLang="en-US" dirty="0"/>
              <a:t>실습</a:t>
            </a:r>
            <a:endParaRPr lang="en-US" altLang="ko-KR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756" y="564763"/>
            <a:ext cx="9550468" cy="554361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474720" y="6207162"/>
            <a:ext cx="6028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변경사항 발생 시 </a:t>
            </a:r>
            <a:r>
              <a:rPr lang="ko-KR" altLang="en-US" dirty="0" err="1" smtClean="0"/>
              <a:t>커밋에</a:t>
            </a:r>
            <a:r>
              <a:rPr lang="ko-KR" altLang="en-US" dirty="0" smtClean="0"/>
              <a:t> 숫자 추가됨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6237403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2756" y="195431"/>
            <a:ext cx="861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9</a:t>
            </a:r>
            <a:r>
              <a:rPr lang="ko-KR" altLang="en-US" dirty="0"/>
              <a:t>강 </a:t>
            </a:r>
            <a:r>
              <a:rPr lang="en-US" altLang="ko-KR" dirty="0" err="1"/>
              <a:t>Git</a:t>
            </a:r>
            <a:r>
              <a:rPr lang="en-US" altLang="ko-KR" dirty="0"/>
              <a:t> </a:t>
            </a:r>
            <a:r>
              <a:rPr lang="ko-KR" altLang="en-US" dirty="0"/>
              <a:t>실습</a:t>
            </a:r>
            <a:endParaRPr lang="en-US" altLang="ko-KR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5335" y="963916"/>
            <a:ext cx="9669224" cy="422016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237592" y="594584"/>
            <a:ext cx="1226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Push </a:t>
            </a:r>
            <a:r>
              <a:rPr lang="ko-KR" altLang="en-US" dirty="0" smtClean="0"/>
              <a:t>클릭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291840" y="3528508"/>
            <a:ext cx="2366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Master </a:t>
            </a:r>
            <a:r>
              <a:rPr lang="ko-KR" altLang="en-US" dirty="0" smtClean="0"/>
              <a:t>체크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9048975" y="5213901"/>
            <a:ext cx="1226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Push </a:t>
            </a:r>
            <a:r>
              <a:rPr lang="ko-KR" altLang="en-US" dirty="0" smtClean="0"/>
              <a:t>클릭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8866839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2756" y="195431"/>
            <a:ext cx="861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9</a:t>
            </a:r>
            <a:r>
              <a:rPr lang="ko-KR" altLang="en-US" dirty="0"/>
              <a:t>강 </a:t>
            </a:r>
            <a:r>
              <a:rPr lang="en-US" altLang="ko-KR" dirty="0" err="1"/>
              <a:t>Git</a:t>
            </a:r>
            <a:r>
              <a:rPr lang="en-US" altLang="ko-KR" dirty="0"/>
              <a:t> </a:t>
            </a:r>
            <a:r>
              <a:rPr lang="ko-KR" altLang="en-US" dirty="0"/>
              <a:t>실습</a:t>
            </a:r>
            <a:endParaRPr lang="en-US" altLang="ko-KR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737" y="1681242"/>
            <a:ext cx="3982006" cy="366763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057016" y="3330394"/>
            <a:ext cx="3571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Github</a:t>
            </a:r>
            <a:r>
              <a:rPr lang="en-US" altLang="ko-KR" dirty="0" smtClean="0"/>
              <a:t> </a:t>
            </a:r>
            <a:r>
              <a:rPr lang="ko-KR" altLang="en-US" dirty="0" smtClean="0"/>
              <a:t>계정 연동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6005539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2756" y="195431"/>
            <a:ext cx="861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9</a:t>
            </a:r>
            <a:r>
              <a:rPr lang="ko-KR" altLang="en-US" dirty="0"/>
              <a:t>강 </a:t>
            </a:r>
            <a:r>
              <a:rPr lang="en-US" altLang="ko-KR" dirty="0" err="1"/>
              <a:t>Git</a:t>
            </a:r>
            <a:r>
              <a:rPr lang="en-US" altLang="ko-KR" dirty="0"/>
              <a:t> </a:t>
            </a:r>
            <a:r>
              <a:rPr lang="ko-KR" altLang="en-US" dirty="0"/>
              <a:t>실습</a:t>
            </a:r>
            <a:endParaRPr lang="en-US" altLang="ko-KR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1916" y="0"/>
            <a:ext cx="4730286" cy="6858000"/>
          </a:xfrm>
          <a:prstGeom prst="rect">
            <a:avLst/>
          </a:prstGeom>
        </p:spPr>
      </p:pic>
      <p:sp>
        <p:nvSpPr>
          <p:cNvPr id="2" name="모서리가 둥근 직사각형 1"/>
          <p:cNvSpPr/>
          <p:nvPr/>
        </p:nvSpPr>
        <p:spPr>
          <a:xfrm>
            <a:off x="5830645" y="4679576"/>
            <a:ext cx="2033195" cy="27969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8489829" y="4631166"/>
            <a:ext cx="3270325" cy="3765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Authorize </a:t>
            </a:r>
            <a:r>
              <a:rPr lang="ko-KR" altLang="en-US" dirty="0" smtClean="0"/>
              <a:t>클릭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7421469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2756" y="195431"/>
            <a:ext cx="861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9</a:t>
            </a:r>
            <a:r>
              <a:rPr lang="ko-KR" altLang="en-US" dirty="0"/>
              <a:t>강 </a:t>
            </a:r>
            <a:r>
              <a:rPr lang="en-US" altLang="ko-KR" dirty="0" err="1"/>
              <a:t>Git</a:t>
            </a:r>
            <a:r>
              <a:rPr lang="en-US" altLang="ko-KR" dirty="0"/>
              <a:t> </a:t>
            </a:r>
            <a:r>
              <a:rPr lang="ko-KR" altLang="en-US" dirty="0"/>
              <a:t>실습</a:t>
            </a:r>
            <a:endParaRPr lang="en-US" altLang="ko-KR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756" y="2152148"/>
            <a:ext cx="5601482" cy="238158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282927" y="3158273"/>
            <a:ext cx="3291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동기화 완료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1675808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2756" y="195431"/>
            <a:ext cx="861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9</a:t>
            </a:r>
            <a:r>
              <a:rPr lang="ko-KR" altLang="en-US" dirty="0"/>
              <a:t>강 </a:t>
            </a:r>
            <a:r>
              <a:rPr lang="en-US" altLang="ko-KR" dirty="0" err="1"/>
              <a:t>Git</a:t>
            </a:r>
            <a:r>
              <a:rPr lang="en-US" altLang="ko-KR" dirty="0"/>
              <a:t> </a:t>
            </a:r>
            <a:r>
              <a:rPr lang="ko-KR" altLang="en-US" dirty="0"/>
              <a:t>실습</a:t>
            </a:r>
            <a:endParaRPr lang="en-US" altLang="ko-KR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756" y="1784993"/>
            <a:ext cx="5458587" cy="2276793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1570616" y="3087445"/>
            <a:ext cx="957431" cy="25818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874136" y="2581835"/>
            <a:ext cx="4335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Workspace 1 </a:t>
            </a:r>
            <a:r>
              <a:rPr lang="ko-KR" altLang="en-US" dirty="0" smtClean="0"/>
              <a:t>폴더 새로 생성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595339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2756" y="195431"/>
            <a:ext cx="861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9</a:t>
            </a:r>
            <a:r>
              <a:rPr lang="ko-KR" altLang="en-US" dirty="0"/>
              <a:t>강 </a:t>
            </a:r>
            <a:r>
              <a:rPr lang="en-US" altLang="ko-KR" dirty="0"/>
              <a:t>VM </a:t>
            </a:r>
            <a:r>
              <a:rPr lang="ko-KR" altLang="en-US" dirty="0"/>
              <a:t>복제 실습</a:t>
            </a:r>
            <a:endParaRPr lang="en-US" altLang="ko-KR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514" y="737228"/>
            <a:ext cx="9135750" cy="570627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76980" y="3018422"/>
            <a:ext cx="2034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Kopo10-2 </a:t>
            </a:r>
            <a:r>
              <a:rPr lang="ko-KR" altLang="en-US" dirty="0" smtClean="0"/>
              <a:t>생성됨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7286027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2756" y="195431"/>
            <a:ext cx="861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9</a:t>
            </a:r>
            <a:r>
              <a:rPr lang="ko-KR" altLang="en-US" dirty="0"/>
              <a:t>강 </a:t>
            </a:r>
            <a:r>
              <a:rPr lang="en-US" altLang="ko-KR" dirty="0" err="1"/>
              <a:t>Git</a:t>
            </a:r>
            <a:r>
              <a:rPr lang="en-US" altLang="ko-KR" dirty="0"/>
              <a:t> </a:t>
            </a:r>
            <a:r>
              <a:rPr lang="ko-KR" altLang="en-US" dirty="0"/>
              <a:t>실습</a:t>
            </a:r>
            <a:endParaRPr lang="en-US" altLang="ko-KR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756" y="615770"/>
            <a:ext cx="6468378" cy="5658640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1430766" y="2960996"/>
            <a:ext cx="2592594" cy="27969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1430766" y="4054248"/>
            <a:ext cx="1226373" cy="24881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1430766" y="3552681"/>
            <a:ext cx="3528509" cy="32007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7341070" y="2916179"/>
            <a:ext cx="3377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깃 </a:t>
            </a:r>
            <a:r>
              <a:rPr lang="ko-KR" altLang="en-US" dirty="0" err="1" smtClean="0"/>
              <a:t>레퍼지토리</a:t>
            </a:r>
            <a:r>
              <a:rPr lang="ko-KR" altLang="en-US" dirty="0" smtClean="0"/>
              <a:t> 경로 </a:t>
            </a:r>
            <a:r>
              <a:rPr lang="ko-KR" altLang="en-US" dirty="0" err="1" smtClean="0"/>
              <a:t>붙여넣기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361133" y="3552681"/>
            <a:ext cx="35793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Workspace1 project1 </a:t>
            </a:r>
            <a:r>
              <a:rPr lang="ko-KR" altLang="en-US" dirty="0" smtClean="0"/>
              <a:t>경로 설정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487322" y="4054248"/>
            <a:ext cx="3065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Project1 </a:t>
            </a:r>
            <a:r>
              <a:rPr lang="ko-KR" altLang="en-US" dirty="0" smtClean="0"/>
              <a:t>경로 이름 변경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487322" y="322729"/>
            <a:ext cx="3528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Project1 </a:t>
            </a:r>
            <a:r>
              <a:rPr lang="ko-KR" altLang="en-US" dirty="0" smtClean="0"/>
              <a:t>복제</a:t>
            </a:r>
            <a:endParaRPr lang="ko-KR" altLang="en-US" dirty="0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2936838" y="1140311"/>
            <a:ext cx="570155" cy="57015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7487322" y="1186473"/>
            <a:ext cx="2388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클론 클릭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535943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2756" y="195431"/>
            <a:ext cx="861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9</a:t>
            </a:r>
            <a:r>
              <a:rPr lang="ko-KR" altLang="en-US" dirty="0"/>
              <a:t>강 </a:t>
            </a:r>
            <a:r>
              <a:rPr lang="en-US" altLang="ko-KR" dirty="0" err="1"/>
              <a:t>Git</a:t>
            </a:r>
            <a:r>
              <a:rPr lang="en-US" altLang="ko-KR" dirty="0"/>
              <a:t> </a:t>
            </a:r>
            <a:r>
              <a:rPr lang="ko-KR" altLang="en-US" dirty="0"/>
              <a:t>실습</a:t>
            </a:r>
            <a:endParaRPr lang="en-US" altLang="ko-KR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756" y="963658"/>
            <a:ext cx="10373913" cy="4289964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2764715" y="1215614"/>
            <a:ext cx="1086523" cy="30121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 flipV="1">
            <a:off x="3851238" y="564763"/>
            <a:ext cx="1151068" cy="65085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002306" y="380097"/>
            <a:ext cx="1323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복제 완료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4102408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2756" y="195431"/>
            <a:ext cx="861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9</a:t>
            </a:r>
            <a:r>
              <a:rPr lang="ko-KR" altLang="en-US" dirty="0"/>
              <a:t>강 </a:t>
            </a:r>
            <a:r>
              <a:rPr lang="en-US" altLang="ko-KR" dirty="0" err="1"/>
              <a:t>Git</a:t>
            </a:r>
            <a:r>
              <a:rPr lang="en-US" altLang="ko-KR" dirty="0"/>
              <a:t> </a:t>
            </a:r>
            <a:r>
              <a:rPr lang="ko-KR" altLang="en-US" dirty="0"/>
              <a:t>실습</a:t>
            </a:r>
            <a:endParaRPr lang="en-US" altLang="ko-KR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756" y="582993"/>
            <a:ext cx="6420746" cy="5525271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1387736" y="3506994"/>
            <a:ext cx="3474720" cy="29045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1387736" y="3969572"/>
            <a:ext cx="1215615" cy="24742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1387736" y="2893807"/>
            <a:ext cx="2807746" cy="25818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7459404" y="2838232"/>
            <a:ext cx="3377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깃 </a:t>
            </a:r>
            <a:r>
              <a:rPr lang="ko-KR" altLang="en-US" dirty="0" err="1" smtClean="0"/>
              <a:t>레퍼지토리</a:t>
            </a:r>
            <a:r>
              <a:rPr lang="ko-KR" altLang="en-US" dirty="0" smtClean="0"/>
              <a:t> 경로 </a:t>
            </a:r>
            <a:r>
              <a:rPr lang="ko-KR" altLang="en-US" dirty="0" err="1" smtClean="0"/>
              <a:t>붙여넣기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459404" y="3435281"/>
            <a:ext cx="35793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Workspace1 project1 </a:t>
            </a:r>
            <a:r>
              <a:rPr lang="ko-KR" altLang="en-US" dirty="0" smtClean="0"/>
              <a:t>경로 설정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459404" y="4032331"/>
            <a:ext cx="3065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Project1 </a:t>
            </a:r>
            <a:r>
              <a:rPr lang="ko-KR" altLang="en-US" dirty="0" smtClean="0"/>
              <a:t>경로 이름 변경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734748" y="380097"/>
            <a:ext cx="3614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또다른</a:t>
            </a:r>
            <a:r>
              <a:rPr lang="ko-KR" altLang="en-US" dirty="0" smtClean="0"/>
              <a:t> 클론 생성</a:t>
            </a:r>
            <a:endParaRPr lang="ko-KR" altLang="en-US" dirty="0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2840018" y="1032734"/>
            <a:ext cx="656217" cy="57015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7459404" y="1076681"/>
            <a:ext cx="2388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클론 클릭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7420925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2756" y="195431"/>
            <a:ext cx="861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9</a:t>
            </a:r>
            <a:r>
              <a:rPr lang="ko-KR" altLang="en-US" dirty="0"/>
              <a:t>강 </a:t>
            </a:r>
            <a:r>
              <a:rPr lang="en-US" altLang="ko-KR" dirty="0" err="1"/>
              <a:t>Git</a:t>
            </a:r>
            <a:r>
              <a:rPr lang="en-US" altLang="ko-KR" dirty="0"/>
              <a:t> </a:t>
            </a:r>
            <a:r>
              <a:rPr lang="ko-KR" altLang="en-US" dirty="0"/>
              <a:t>실습</a:t>
            </a:r>
            <a:endParaRPr lang="en-US" altLang="ko-KR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757" y="564763"/>
            <a:ext cx="9427080" cy="528739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850776" y="3055172"/>
            <a:ext cx="4335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브랜치</a:t>
            </a:r>
            <a:r>
              <a:rPr lang="ko-KR" altLang="en-US" dirty="0" smtClean="0"/>
              <a:t> 생성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8997384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2756" y="195431"/>
            <a:ext cx="861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9</a:t>
            </a:r>
            <a:r>
              <a:rPr lang="ko-KR" altLang="en-US" dirty="0"/>
              <a:t>강 </a:t>
            </a:r>
            <a:r>
              <a:rPr lang="en-US" altLang="ko-KR" dirty="0" err="1"/>
              <a:t>Git</a:t>
            </a:r>
            <a:r>
              <a:rPr lang="en-US" altLang="ko-KR" dirty="0"/>
              <a:t> </a:t>
            </a:r>
            <a:r>
              <a:rPr lang="ko-KR" altLang="en-US" dirty="0"/>
              <a:t>실습</a:t>
            </a:r>
            <a:endParaRPr lang="en-US" altLang="ko-KR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2110" y="1127236"/>
            <a:ext cx="2788444" cy="47077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802418" y="1177958"/>
            <a:ext cx="4464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.</a:t>
            </a:r>
            <a:r>
              <a:rPr lang="en-US" altLang="ko-KR" dirty="0" err="1" smtClean="0"/>
              <a:t>gitignore</a:t>
            </a:r>
            <a:r>
              <a:rPr lang="en-US" altLang="ko-KR" dirty="0" smtClean="0"/>
              <a:t> </a:t>
            </a:r>
            <a:r>
              <a:rPr lang="ko-KR" altLang="en-US" dirty="0" smtClean="0"/>
              <a:t>파일 생성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978" y="1999367"/>
            <a:ext cx="7447155" cy="3684264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2635175" y="6015563"/>
            <a:ext cx="675075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hlinkClick r:id="rId4"/>
              </a:rPr>
              <a:t>https://www.toptal.com/developers/gitignore</a:t>
            </a:r>
            <a:r>
              <a:rPr lang="ko-KR" altLang="en-US" dirty="0" smtClean="0">
                <a:hlinkClick r:id="rId4"/>
              </a:rPr>
              <a:t>/</a:t>
            </a:r>
            <a:r>
              <a:rPr lang="ko-KR" altLang="en-US" dirty="0" smtClean="0"/>
              <a:t> 접속 후 </a:t>
            </a:r>
            <a:r>
              <a:rPr lang="en-US" altLang="ko-KR" dirty="0" smtClean="0"/>
              <a:t>Java </a:t>
            </a:r>
            <a:r>
              <a:rPr lang="ko-KR" altLang="en-US" dirty="0" smtClean="0"/>
              <a:t>타이핑</a:t>
            </a:r>
            <a:endParaRPr lang="en-US" altLang="ko-KR" dirty="0" smtClean="0"/>
          </a:p>
          <a:p>
            <a:r>
              <a:rPr lang="ko-KR" altLang="en-US" dirty="0" smtClean="0"/>
              <a:t>→ 생성 버튼 클릭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8842612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2756" y="195431"/>
            <a:ext cx="861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9</a:t>
            </a:r>
            <a:r>
              <a:rPr lang="ko-KR" altLang="en-US" dirty="0"/>
              <a:t>강 </a:t>
            </a:r>
            <a:r>
              <a:rPr lang="en-US" altLang="ko-KR" dirty="0" err="1"/>
              <a:t>Git</a:t>
            </a:r>
            <a:r>
              <a:rPr lang="en-US" altLang="ko-KR" dirty="0"/>
              <a:t> </a:t>
            </a:r>
            <a:r>
              <a:rPr lang="ko-KR" altLang="en-US" dirty="0"/>
              <a:t>실습</a:t>
            </a:r>
            <a:endParaRPr lang="en-US" altLang="ko-KR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756" y="976390"/>
            <a:ext cx="6011114" cy="449642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523949" y="3039937"/>
            <a:ext cx="3958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전체 </a:t>
            </a:r>
            <a:r>
              <a:rPr lang="en-US" altLang="ko-KR" dirty="0" smtClean="0"/>
              <a:t>Copy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1000372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2756" y="195431"/>
            <a:ext cx="861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9</a:t>
            </a:r>
            <a:r>
              <a:rPr lang="ko-KR" altLang="en-US" dirty="0"/>
              <a:t>강 </a:t>
            </a:r>
            <a:r>
              <a:rPr lang="en-US" altLang="ko-KR" dirty="0" err="1"/>
              <a:t>Git</a:t>
            </a:r>
            <a:r>
              <a:rPr lang="en-US" altLang="ko-KR" dirty="0"/>
              <a:t> </a:t>
            </a:r>
            <a:r>
              <a:rPr lang="ko-KR" altLang="en-US" dirty="0"/>
              <a:t>실습</a:t>
            </a:r>
            <a:endParaRPr lang="en-US" altLang="ko-KR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756" y="564763"/>
            <a:ext cx="7230484" cy="584916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492137" y="3304680"/>
            <a:ext cx="3958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붙여넣기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666374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2756" y="195431"/>
            <a:ext cx="861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9</a:t>
            </a:r>
            <a:r>
              <a:rPr lang="ko-KR" altLang="en-US" dirty="0"/>
              <a:t>강 </a:t>
            </a:r>
            <a:r>
              <a:rPr lang="en-US" altLang="ko-KR" dirty="0" err="1"/>
              <a:t>Git</a:t>
            </a:r>
            <a:r>
              <a:rPr lang="en-US" altLang="ko-KR" dirty="0"/>
              <a:t> </a:t>
            </a:r>
            <a:r>
              <a:rPr lang="ko-KR" altLang="en-US" dirty="0"/>
              <a:t>실습</a:t>
            </a:r>
            <a:endParaRPr lang="en-US" altLang="ko-KR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8842" y="1355561"/>
            <a:ext cx="2925986" cy="48399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454588" y="1398494"/>
            <a:ext cx="25280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Access.log </a:t>
            </a:r>
            <a:r>
              <a:rPr lang="ko-KR" altLang="en-US" dirty="0" smtClean="0"/>
              <a:t>생성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8842" y="3895712"/>
            <a:ext cx="4877481" cy="73352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100509" y="3890575"/>
            <a:ext cx="304441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*.log </a:t>
            </a:r>
            <a:r>
              <a:rPr lang="ko-KR" altLang="en-US" sz="1400" dirty="0" smtClean="0"/>
              <a:t>파일이 </a:t>
            </a:r>
            <a:r>
              <a:rPr lang="en-US" altLang="ko-KR" sz="1400" dirty="0" err="1" smtClean="0"/>
              <a:t>gitignore</a:t>
            </a:r>
            <a:r>
              <a:rPr lang="ko-KR" altLang="en-US" sz="1400" dirty="0" smtClean="0"/>
              <a:t>에 포함되어 있기 때문에 </a:t>
            </a:r>
            <a:r>
              <a:rPr lang="en-US" altLang="ko-KR" sz="1400" dirty="0" smtClean="0"/>
              <a:t>access.log </a:t>
            </a:r>
            <a:r>
              <a:rPr lang="ko-KR" altLang="en-US" sz="1400" dirty="0" smtClean="0"/>
              <a:t>파일이 확인이 </a:t>
            </a:r>
            <a:r>
              <a:rPr lang="ko-KR" altLang="en-US" sz="1400" dirty="0" err="1" smtClean="0"/>
              <a:t>안되는</a:t>
            </a:r>
            <a:r>
              <a:rPr lang="ko-KR" altLang="en-US" sz="1400" dirty="0" smtClean="0"/>
              <a:t> 모습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60349958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2756" y="195431"/>
            <a:ext cx="861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9</a:t>
            </a:r>
            <a:r>
              <a:rPr lang="ko-KR" altLang="en-US" dirty="0"/>
              <a:t>강 </a:t>
            </a:r>
            <a:r>
              <a:rPr lang="en-US" altLang="ko-KR" dirty="0" err="1"/>
              <a:t>Git</a:t>
            </a:r>
            <a:r>
              <a:rPr lang="en-US" altLang="ko-KR" dirty="0"/>
              <a:t> </a:t>
            </a:r>
            <a:r>
              <a:rPr lang="ko-KR" altLang="en-US" dirty="0"/>
              <a:t>실습</a:t>
            </a:r>
            <a:endParaRPr lang="en-US" altLang="ko-KR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3181" y="698054"/>
            <a:ext cx="7230484" cy="584916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9808060" y="2183802"/>
            <a:ext cx="2175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*.log</a:t>
            </a:r>
            <a:r>
              <a:rPr lang="ko-KR" altLang="en-US" dirty="0" smtClean="0"/>
              <a:t>파일 주석처리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5636739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2756" y="195431"/>
            <a:ext cx="861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9</a:t>
            </a:r>
            <a:r>
              <a:rPr lang="ko-KR" altLang="en-US" dirty="0"/>
              <a:t>강 </a:t>
            </a:r>
            <a:r>
              <a:rPr lang="en-US" altLang="ko-KR" dirty="0" err="1"/>
              <a:t>Git</a:t>
            </a:r>
            <a:r>
              <a:rPr lang="en-US" altLang="ko-KR" dirty="0"/>
              <a:t> </a:t>
            </a:r>
            <a:r>
              <a:rPr lang="ko-KR" altLang="en-US" dirty="0"/>
              <a:t>실습</a:t>
            </a:r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7834" y="2609087"/>
            <a:ext cx="4858428" cy="129558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604631" y="2933711"/>
            <a:ext cx="37974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*.log </a:t>
            </a:r>
            <a:r>
              <a:rPr lang="ko-KR" altLang="en-US" dirty="0" smtClean="0"/>
              <a:t>파일을 주석처리하자 </a:t>
            </a:r>
            <a:r>
              <a:rPr lang="en-US" altLang="ko-KR" dirty="0" smtClean="0"/>
              <a:t>access.log</a:t>
            </a:r>
            <a:r>
              <a:rPr lang="ko-KR" altLang="en-US" dirty="0" smtClean="0"/>
              <a:t>파일 확인됨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041549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2756" y="195431"/>
            <a:ext cx="861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9</a:t>
            </a:r>
            <a:r>
              <a:rPr lang="ko-KR" altLang="en-US" dirty="0"/>
              <a:t>강 </a:t>
            </a:r>
            <a:r>
              <a:rPr lang="en-US" altLang="ko-KR" dirty="0"/>
              <a:t>VM </a:t>
            </a:r>
            <a:r>
              <a:rPr lang="ko-KR" altLang="en-US" dirty="0"/>
              <a:t>복제 실습</a:t>
            </a:r>
            <a:endParaRPr lang="en-US" altLang="ko-KR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514" y="992074"/>
            <a:ext cx="7020905" cy="457263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046721" y="1996446"/>
            <a:ext cx="39910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호스트 포트가 같으면 충돌이 발생할 수 있으니 </a:t>
            </a:r>
            <a:r>
              <a:rPr lang="ko-KR" altLang="en-US" dirty="0" err="1" smtClean="0"/>
              <a:t>포트포워딩</a:t>
            </a:r>
            <a:r>
              <a:rPr lang="ko-KR" altLang="en-US" dirty="0" smtClean="0"/>
              <a:t> 다르게 설정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9353739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2756" y="195431"/>
            <a:ext cx="861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9</a:t>
            </a:r>
            <a:r>
              <a:rPr lang="ko-KR" altLang="en-US" dirty="0"/>
              <a:t>강 </a:t>
            </a:r>
            <a:r>
              <a:rPr lang="en-US" altLang="ko-KR" dirty="0" err="1"/>
              <a:t>Git</a:t>
            </a:r>
            <a:r>
              <a:rPr lang="en-US" altLang="ko-KR" dirty="0"/>
              <a:t> </a:t>
            </a:r>
            <a:r>
              <a:rPr lang="ko-KR" altLang="en-US" dirty="0"/>
              <a:t>실습</a:t>
            </a:r>
            <a:endParaRPr lang="en-US" altLang="ko-KR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483" y="677770"/>
            <a:ext cx="7373379" cy="586821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947448" y="2108498"/>
            <a:ext cx="27461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*.log</a:t>
            </a:r>
            <a:r>
              <a:rPr lang="ko-KR" altLang="en-US" dirty="0" smtClean="0"/>
              <a:t>파일 주석처리 해제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8900867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2756" y="195431"/>
            <a:ext cx="861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9</a:t>
            </a:r>
            <a:r>
              <a:rPr lang="ko-KR" altLang="en-US" dirty="0"/>
              <a:t>강 </a:t>
            </a:r>
            <a:r>
              <a:rPr lang="en-US" altLang="ko-KR" dirty="0" err="1"/>
              <a:t>Git</a:t>
            </a:r>
            <a:r>
              <a:rPr lang="en-US" altLang="ko-KR" dirty="0"/>
              <a:t> </a:t>
            </a:r>
            <a:r>
              <a:rPr lang="ko-KR" altLang="en-US" dirty="0"/>
              <a:t>실습</a:t>
            </a:r>
            <a:endParaRPr lang="en-US" altLang="ko-KR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0298" y="2818828"/>
            <a:ext cx="4896533" cy="96215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825163" y="2976741"/>
            <a:ext cx="3356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주석을 해제하자 </a:t>
            </a:r>
            <a:r>
              <a:rPr lang="en-US" altLang="ko-KR" dirty="0" smtClean="0"/>
              <a:t>access.log</a:t>
            </a:r>
            <a:r>
              <a:rPr lang="ko-KR" altLang="en-US" dirty="0" smtClean="0"/>
              <a:t>파일 사라짐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6216130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2756" y="195431"/>
            <a:ext cx="861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9</a:t>
            </a:r>
            <a:r>
              <a:rPr lang="ko-KR" altLang="en-US" dirty="0"/>
              <a:t>강 </a:t>
            </a:r>
            <a:r>
              <a:rPr lang="en-US" altLang="ko-KR" dirty="0" err="1" smtClean="0"/>
              <a:t>docker</a:t>
            </a:r>
            <a:r>
              <a:rPr lang="en-US" altLang="ko-KR" dirty="0" smtClean="0"/>
              <a:t> </a:t>
            </a:r>
            <a:r>
              <a:rPr lang="ko-KR" altLang="en-US" dirty="0" smtClean="0"/>
              <a:t>실습</a:t>
            </a:r>
            <a:endParaRPr lang="en-US" altLang="ko-KR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634" y="720762"/>
            <a:ext cx="8484844" cy="5693056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4077148" y="2861534"/>
            <a:ext cx="2130014" cy="51636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486861" y="2958353"/>
            <a:ext cx="2431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Docker</a:t>
            </a:r>
            <a:r>
              <a:rPr lang="en-US" altLang="ko-KR" dirty="0" smtClean="0"/>
              <a:t> </a:t>
            </a:r>
            <a:r>
              <a:rPr lang="ko-KR" altLang="en-US" dirty="0" smtClean="0"/>
              <a:t>다운로드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3656535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2756" y="195431"/>
            <a:ext cx="861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9</a:t>
            </a:r>
            <a:r>
              <a:rPr lang="ko-KR" altLang="en-US" dirty="0"/>
              <a:t>강 </a:t>
            </a:r>
            <a:r>
              <a:rPr lang="en-US" altLang="ko-KR" dirty="0" err="1" smtClean="0"/>
              <a:t>docker</a:t>
            </a:r>
            <a:r>
              <a:rPr lang="en-US" altLang="ko-KR" dirty="0" smtClean="0"/>
              <a:t> </a:t>
            </a:r>
            <a:r>
              <a:rPr lang="ko-KR" altLang="en-US" dirty="0" smtClean="0"/>
              <a:t>실습</a:t>
            </a:r>
            <a:endParaRPr lang="en-US" altLang="ko-KR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8130" y="1122397"/>
            <a:ext cx="6639852" cy="4591691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7530353" y="5454127"/>
            <a:ext cx="978946" cy="23666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8642744" y="5387795"/>
            <a:ext cx="1721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Ok </a:t>
            </a:r>
            <a:r>
              <a:rPr lang="ko-KR" altLang="en-US" dirty="0" smtClean="0"/>
              <a:t>버튼 클릭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1546077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2756" y="195431"/>
            <a:ext cx="861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9</a:t>
            </a:r>
            <a:r>
              <a:rPr lang="ko-KR" altLang="en-US" dirty="0"/>
              <a:t>강 </a:t>
            </a:r>
            <a:r>
              <a:rPr lang="en-US" altLang="ko-KR" dirty="0" err="1" smtClean="0"/>
              <a:t>docker</a:t>
            </a:r>
            <a:r>
              <a:rPr lang="en-US" altLang="ko-KR" dirty="0" smtClean="0"/>
              <a:t> </a:t>
            </a:r>
            <a:r>
              <a:rPr lang="ko-KR" altLang="en-US" dirty="0" smtClean="0"/>
              <a:t>실습</a:t>
            </a:r>
            <a:endParaRPr lang="en-US" altLang="ko-KR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756" y="999299"/>
            <a:ext cx="6687483" cy="460121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111267" y="3115241"/>
            <a:ext cx="3711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설치 </a:t>
            </a:r>
            <a:r>
              <a:rPr lang="ko-KR" altLang="en-US" dirty="0" err="1" smtClean="0"/>
              <a:t>진행중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9499499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2756" y="195431"/>
            <a:ext cx="861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9</a:t>
            </a:r>
            <a:r>
              <a:rPr lang="ko-KR" altLang="en-US" dirty="0"/>
              <a:t>강 </a:t>
            </a:r>
            <a:r>
              <a:rPr lang="en-US" altLang="ko-KR" dirty="0" err="1" smtClean="0"/>
              <a:t>docker</a:t>
            </a:r>
            <a:r>
              <a:rPr lang="en-US" altLang="ko-KR" dirty="0" smtClean="0"/>
              <a:t> </a:t>
            </a:r>
            <a:r>
              <a:rPr lang="ko-KR" altLang="en-US" dirty="0" smtClean="0"/>
              <a:t>실습</a:t>
            </a:r>
            <a:endParaRPr lang="en-US" altLang="ko-KR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756" y="1149907"/>
            <a:ext cx="6668431" cy="460121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863840" y="3450515"/>
            <a:ext cx="40448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설치 완료</a:t>
            </a:r>
            <a:endParaRPr lang="en-US" altLang="ko-KR" dirty="0" smtClean="0"/>
          </a:p>
          <a:p>
            <a:r>
              <a:rPr lang="ko-KR" altLang="en-US" dirty="0" smtClean="0"/>
              <a:t>→ </a:t>
            </a:r>
            <a:r>
              <a:rPr lang="en-US" altLang="ko-KR" dirty="0" smtClean="0"/>
              <a:t>Close and restart </a:t>
            </a:r>
            <a:r>
              <a:rPr lang="ko-KR" altLang="en-US" dirty="0" smtClean="0"/>
              <a:t>버튼 클릭</a:t>
            </a:r>
            <a:endParaRPr lang="ko-KR" altLang="en-US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3485478" y="3636084"/>
            <a:ext cx="1506070" cy="37651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583162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2756" y="195431"/>
            <a:ext cx="861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9</a:t>
            </a:r>
            <a:r>
              <a:rPr lang="ko-KR" altLang="en-US" dirty="0"/>
              <a:t>강 </a:t>
            </a:r>
            <a:r>
              <a:rPr lang="en-US" altLang="ko-KR" dirty="0" err="1" smtClean="0"/>
              <a:t>docker</a:t>
            </a:r>
            <a:r>
              <a:rPr lang="en-US" altLang="ko-KR" dirty="0" smtClean="0"/>
              <a:t> </a:t>
            </a:r>
            <a:r>
              <a:rPr lang="ko-KR" altLang="en-US" dirty="0" smtClean="0"/>
              <a:t>실습</a:t>
            </a:r>
            <a:endParaRPr lang="en-US" altLang="ko-KR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9429" y="779916"/>
            <a:ext cx="9106145" cy="506865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388594" y="6153374"/>
            <a:ext cx="6007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최신 </a:t>
            </a:r>
            <a:r>
              <a:rPr lang="en-US" altLang="ko-KR" dirty="0" smtClean="0"/>
              <a:t>4.17,1 </a:t>
            </a:r>
            <a:r>
              <a:rPr lang="ko-KR" altLang="en-US" dirty="0" smtClean="0"/>
              <a:t>버전 문제가 있어서 </a:t>
            </a:r>
            <a:r>
              <a:rPr lang="en-US" altLang="ko-KR" dirty="0" smtClean="0"/>
              <a:t>4.17.0 </a:t>
            </a:r>
            <a:r>
              <a:rPr lang="ko-KR" altLang="en-US" dirty="0" smtClean="0"/>
              <a:t>버전으로 재설치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724354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2756" y="195431"/>
            <a:ext cx="861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9</a:t>
            </a:r>
            <a:r>
              <a:rPr lang="ko-KR" altLang="en-US" dirty="0"/>
              <a:t>강 </a:t>
            </a:r>
            <a:r>
              <a:rPr lang="en-US" altLang="ko-KR" dirty="0" err="1" smtClean="0"/>
              <a:t>docker</a:t>
            </a:r>
            <a:r>
              <a:rPr lang="en-US" altLang="ko-KR" dirty="0" smtClean="0"/>
              <a:t> </a:t>
            </a:r>
            <a:r>
              <a:rPr lang="ko-KR" altLang="en-US" dirty="0" smtClean="0"/>
              <a:t>실습</a:t>
            </a:r>
            <a:endParaRPr lang="en-US" altLang="ko-KR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4653" y="1156970"/>
            <a:ext cx="6582694" cy="454405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498950" y="5798372"/>
            <a:ext cx="1194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설치 완료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1574657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2756" y="195431"/>
            <a:ext cx="861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9</a:t>
            </a:r>
            <a:r>
              <a:rPr lang="ko-KR" altLang="en-US" dirty="0"/>
              <a:t>강 </a:t>
            </a:r>
            <a:r>
              <a:rPr lang="en-US" altLang="ko-KR" dirty="0" err="1" smtClean="0"/>
              <a:t>docker</a:t>
            </a:r>
            <a:r>
              <a:rPr lang="en-US" altLang="ko-KR" dirty="0" smtClean="0"/>
              <a:t> </a:t>
            </a:r>
            <a:r>
              <a:rPr lang="ko-KR" altLang="en-US" dirty="0" smtClean="0"/>
              <a:t>실습</a:t>
            </a:r>
            <a:endParaRPr lang="en-US" altLang="ko-KR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756" y="1349536"/>
            <a:ext cx="9011908" cy="144800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187492" y="1750371"/>
            <a:ext cx="19256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Docker</a:t>
            </a:r>
            <a:r>
              <a:rPr lang="ko-KR" altLang="en-US" dirty="0" smtClean="0"/>
              <a:t>에서 </a:t>
            </a:r>
            <a:r>
              <a:rPr lang="en-US" altLang="ko-KR" dirty="0" err="1"/>
              <a:t>u</a:t>
            </a:r>
            <a:r>
              <a:rPr lang="en-US" altLang="ko-KR" dirty="0" err="1" smtClean="0"/>
              <a:t>buntu</a:t>
            </a:r>
            <a:r>
              <a:rPr lang="en-US" altLang="ko-KR" dirty="0" smtClean="0"/>
              <a:t> </a:t>
            </a:r>
            <a:r>
              <a:rPr lang="ko-KR" altLang="en-US" dirty="0" smtClean="0"/>
              <a:t>생성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756" y="4051518"/>
            <a:ext cx="9593014" cy="114316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693101" y="4442908"/>
            <a:ext cx="1280160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생성 확인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4001845" y="1430767"/>
            <a:ext cx="1861073" cy="2366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854710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2756" y="195431"/>
            <a:ext cx="861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9</a:t>
            </a:r>
            <a:r>
              <a:rPr lang="ko-KR" altLang="en-US" dirty="0"/>
              <a:t>강 </a:t>
            </a:r>
            <a:r>
              <a:rPr lang="en-US" altLang="ko-KR" dirty="0" err="1" smtClean="0"/>
              <a:t>docker</a:t>
            </a:r>
            <a:r>
              <a:rPr lang="en-US" altLang="ko-KR" dirty="0" smtClean="0"/>
              <a:t> </a:t>
            </a:r>
            <a:r>
              <a:rPr lang="ko-KR" altLang="en-US" dirty="0" smtClean="0"/>
              <a:t>실습</a:t>
            </a:r>
            <a:endParaRPr lang="en-US" altLang="ko-KR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756" y="732886"/>
            <a:ext cx="9650172" cy="5306165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1990165" y="3571539"/>
            <a:ext cx="3420931" cy="2904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4055633" y="3861995"/>
            <a:ext cx="774551" cy="3012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4055633" y="4346089"/>
            <a:ext cx="3377901" cy="30121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/>
          <p:cNvCxnSpPr>
            <a:stCxn id="3" idx="3"/>
          </p:cNvCxnSpPr>
          <p:nvPr/>
        </p:nvCxnSpPr>
        <p:spPr>
          <a:xfrm flipV="1">
            <a:off x="5411096" y="2237591"/>
            <a:ext cx="5389582" cy="147917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/>
          <p:nvPr/>
        </p:nvCxnSpPr>
        <p:spPr>
          <a:xfrm flipV="1">
            <a:off x="4916246" y="3609191"/>
            <a:ext cx="5884432" cy="29583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>
            <a:stCxn id="6" idx="2"/>
          </p:cNvCxnSpPr>
          <p:nvPr/>
        </p:nvCxnSpPr>
        <p:spPr>
          <a:xfrm>
            <a:off x="5744584" y="4647304"/>
            <a:ext cx="5056094" cy="39803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0897496" y="2043953"/>
            <a:ext cx="12945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 smtClean="0"/>
              <a:t>Docker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폴더 이동</a:t>
            </a:r>
            <a:endParaRPr lang="ko-KR" altLang="en-US" sz="1400" dirty="0"/>
          </a:p>
        </p:txBody>
      </p:sp>
      <p:sp>
        <p:nvSpPr>
          <p:cNvPr id="19" name="TextBox 18"/>
          <p:cNvSpPr txBox="1"/>
          <p:nvPr/>
        </p:nvSpPr>
        <p:spPr>
          <a:xfrm>
            <a:off x="10897496" y="3455157"/>
            <a:ext cx="12945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 smtClean="0"/>
              <a:t>Git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폴더 생성</a:t>
            </a:r>
            <a:endParaRPr lang="ko-KR" altLang="en-US" sz="1400" dirty="0"/>
          </a:p>
        </p:txBody>
      </p:sp>
      <p:sp>
        <p:nvSpPr>
          <p:cNvPr id="20" name="TextBox 19"/>
          <p:cNvSpPr txBox="1"/>
          <p:nvPr/>
        </p:nvSpPr>
        <p:spPr>
          <a:xfrm>
            <a:off x="10897495" y="4846320"/>
            <a:ext cx="12945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Window</a:t>
            </a:r>
            <a:r>
              <a:rPr lang="ko-KR" altLang="en-US" sz="1400" dirty="0" smtClean="0"/>
              <a:t>에서 </a:t>
            </a:r>
            <a:r>
              <a:rPr lang="en-US" altLang="ko-KR" sz="1400" dirty="0" err="1" smtClean="0"/>
              <a:t>ubuntu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실행</a:t>
            </a:r>
            <a:endParaRPr lang="ko-KR" altLang="en-US" sz="1400" dirty="0"/>
          </a:p>
        </p:txBody>
      </p:sp>
      <p:sp>
        <p:nvSpPr>
          <p:cNvPr id="23" name="직사각형 22"/>
          <p:cNvSpPr/>
          <p:nvPr/>
        </p:nvSpPr>
        <p:spPr>
          <a:xfrm>
            <a:off x="4195482" y="5369540"/>
            <a:ext cx="2592593" cy="2782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화살표 연결선 24"/>
          <p:cNvCxnSpPr>
            <a:stCxn id="23" idx="2"/>
          </p:cNvCxnSpPr>
          <p:nvPr/>
        </p:nvCxnSpPr>
        <p:spPr>
          <a:xfrm>
            <a:off x="5491779" y="5647765"/>
            <a:ext cx="26894" cy="61318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4937760" y="6370001"/>
            <a:ext cx="1850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실행 확인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17686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2756" y="195431"/>
            <a:ext cx="861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9</a:t>
            </a:r>
            <a:r>
              <a:rPr lang="ko-KR" altLang="en-US" dirty="0"/>
              <a:t>강 </a:t>
            </a:r>
            <a:r>
              <a:rPr lang="en-US" altLang="ko-KR" dirty="0"/>
              <a:t>VM </a:t>
            </a:r>
            <a:r>
              <a:rPr lang="ko-KR" altLang="en-US" dirty="0"/>
              <a:t>복제 실습</a:t>
            </a:r>
            <a:endParaRPr lang="en-US" altLang="ko-KR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514" y="521732"/>
            <a:ext cx="7180173" cy="600808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04905" y="5750864"/>
            <a:ext cx="3625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Kopo10-2 </a:t>
            </a:r>
            <a:r>
              <a:rPr lang="ko-KR" altLang="en-US" dirty="0" smtClean="0"/>
              <a:t>로그인 후 </a:t>
            </a:r>
            <a:r>
              <a:rPr lang="en-US" altLang="ko-KR" dirty="0" smtClean="0"/>
              <a:t>txt2</a:t>
            </a:r>
            <a:r>
              <a:rPr lang="ko-KR" altLang="en-US" dirty="0" smtClean="0"/>
              <a:t>파일 생성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4261694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2756" y="195431"/>
            <a:ext cx="861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9</a:t>
            </a:r>
            <a:r>
              <a:rPr lang="ko-KR" altLang="en-US" dirty="0"/>
              <a:t>강 </a:t>
            </a:r>
            <a:r>
              <a:rPr lang="en-US" altLang="ko-KR" dirty="0" err="1" smtClean="0"/>
              <a:t>docker</a:t>
            </a:r>
            <a:r>
              <a:rPr lang="en-US" altLang="ko-KR" dirty="0" smtClean="0"/>
              <a:t> </a:t>
            </a:r>
            <a:r>
              <a:rPr lang="ko-KR" altLang="en-US" dirty="0" smtClean="0"/>
              <a:t>실습</a:t>
            </a:r>
            <a:endParaRPr lang="en-US" altLang="ko-KR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756" y="1909647"/>
            <a:ext cx="4113440" cy="316796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733826" y="3308962"/>
            <a:ext cx="4442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Image</a:t>
            </a:r>
            <a:r>
              <a:rPr lang="ko-KR" altLang="en-US" dirty="0" smtClean="0"/>
              <a:t>로 사용할 </a:t>
            </a:r>
            <a:r>
              <a:rPr lang="en-US" altLang="ko-KR" dirty="0" err="1" smtClean="0"/>
              <a:t>Dockerfile</a:t>
            </a:r>
            <a:r>
              <a:rPr lang="en-US" altLang="ko-KR" dirty="0" smtClean="0"/>
              <a:t> </a:t>
            </a:r>
            <a:r>
              <a:rPr lang="ko-KR" altLang="en-US" dirty="0" smtClean="0"/>
              <a:t>생성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7613596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2756" y="195431"/>
            <a:ext cx="861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9</a:t>
            </a:r>
            <a:r>
              <a:rPr lang="ko-KR" altLang="en-US" dirty="0"/>
              <a:t>강 </a:t>
            </a:r>
            <a:r>
              <a:rPr lang="en-US" altLang="ko-KR" dirty="0" err="1" smtClean="0"/>
              <a:t>docker</a:t>
            </a:r>
            <a:r>
              <a:rPr lang="en-US" altLang="ko-KR" dirty="0" smtClean="0"/>
              <a:t> </a:t>
            </a:r>
            <a:r>
              <a:rPr lang="ko-KR" altLang="en-US" dirty="0" smtClean="0"/>
              <a:t>실습</a:t>
            </a:r>
            <a:endParaRPr lang="en-US" altLang="ko-KR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756" y="660501"/>
            <a:ext cx="8564903" cy="4879687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892756" y="1301675"/>
            <a:ext cx="774679" cy="2689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2571078" y="3238051"/>
            <a:ext cx="3872753" cy="3227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2571078" y="3958815"/>
            <a:ext cx="3883510" cy="3119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184264" y="5923179"/>
            <a:ext cx="5593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Docker</a:t>
            </a:r>
            <a:r>
              <a:rPr lang="en-US" altLang="ko-KR" dirty="0" smtClean="0"/>
              <a:t> </a:t>
            </a:r>
            <a:r>
              <a:rPr lang="ko-KR" altLang="en-US" dirty="0" smtClean="0"/>
              <a:t>이미지에서 생성된 파일 확인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4611110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2756" y="195431"/>
            <a:ext cx="861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9</a:t>
            </a:r>
            <a:r>
              <a:rPr lang="ko-KR" altLang="en-US" dirty="0"/>
              <a:t>강 </a:t>
            </a:r>
            <a:r>
              <a:rPr lang="en-US" altLang="ko-KR" dirty="0" err="1" smtClean="0"/>
              <a:t>docker</a:t>
            </a:r>
            <a:r>
              <a:rPr lang="en-US" altLang="ko-KR" dirty="0" smtClean="0"/>
              <a:t> </a:t>
            </a:r>
            <a:r>
              <a:rPr lang="ko-KR" altLang="en-US" dirty="0" smtClean="0"/>
              <a:t>실습</a:t>
            </a:r>
            <a:endParaRPr lang="en-US" altLang="ko-KR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756" y="1650752"/>
            <a:ext cx="3801005" cy="3820058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1670862" y="4260028"/>
            <a:ext cx="3022899" cy="2366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5400339" y="3376115"/>
            <a:ext cx="4991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Dockerfile</a:t>
            </a:r>
            <a:r>
              <a:rPr lang="en-US" altLang="ko-KR" dirty="0" smtClean="0"/>
              <a:t> </a:t>
            </a:r>
            <a:r>
              <a:rPr lang="ko-KR" altLang="en-US" dirty="0" smtClean="0"/>
              <a:t>경로 복사 </a:t>
            </a:r>
            <a:r>
              <a:rPr lang="en-US" altLang="ko-KR" dirty="0" smtClean="0"/>
              <a:t>(</a:t>
            </a:r>
            <a:r>
              <a:rPr lang="ko-KR" altLang="en-US" dirty="0" smtClean="0"/>
              <a:t>절대 경로로 </a:t>
            </a:r>
            <a:r>
              <a:rPr lang="ko-KR" altLang="en-US" dirty="0" err="1" smtClean="0"/>
              <a:t>복사해야함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9076541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2756" y="195431"/>
            <a:ext cx="861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9</a:t>
            </a:r>
            <a:r>
              <a:rPr lang="ko-KR" altLang="en-US" dirty="0"/>
              <a:t>강 </a:t>
            </a:r>
            <a:r>
              <a:rPr lang="en-US" altLang="ko-KR" dirty="0" err="1" smtClean="0"/>
              <a:t>docker</a:t>
            </a:r>
            <a:r>
              <a:rPr lang="en-US" altLang="ko-KR" dirty="0" smtClean="0"/>
              <a:t> </a:t>
            </a:r>
            <a:r>
              <a:rPr lang="ko-KR" altLang="en-US" dirty="0" smtClean="0"/>
              <a:t>실습</a:t>
            </a:r>
            <a:endParaRPr lang="en-US" altLang="ko-KR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756" y="564763"/>
            <a:ext cx="8310794" cy="5449139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892756" y="564763"/>
            <a:ext cx="5863046" cy="28509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/>
          <p:cNvCxnSpPr/>
          <p:nvPr/>
        </p:nvCxnSpPr>
        <p:spPr>
          <a:xfrm>
            <a:off x="6755802" y="707308"/>
            <a:ext cx="2571078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9326880" y="564763"/>
            <a:ext cx="286512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 err="1" smtClean="0"/>
              <a:t>Dockerfile</a:t>
            </a:r>
            <a:r>
              <a:rPr lang="ko-KR" altLang="en-US" dirty="0" smtClean="0"/>
              <a:t>이 있는 경로로 이동</a:t>
            </a: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en-US" altLang="ko-KR" dirty="0" err="1" smtClean="0"/>
              <a:t>Docker</a:t>
            </a:r>
            <a:r>
              <a:rPr lang="en-US" altLang="ko-KR" dirty="0" smtClean="0"/>
              <a:t> build –t </a:t>
            </a:r>
            <a:r>
              <a:rPr lang="en-US" altLang="ko-KR" dirty="0" err="1" smtClean="0"/>
              <a:t>kopo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dockerfile-test:vn</a:t>
            </a:r>
            <a:r>
              <a:rPr lang="en-US" altLang="ko-KR" dirty="0" smtClean="0"/>
              <a:t> . </a:t>
            </a:r>
            <a:r>
              <a:rPr lang="ko-KR" altLang="en-US" dirty="0" smtClean="0"/>
              <a:t>입력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99092445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2756" y="195431"/>
            <a:ext cx="861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9</a:t>
            </a:r>
            <a:r>
              <a:rPr lang="ko-KR" altLang="en-US" dirty="0"/>
              <a:t>강 </a:t>
            </a:r>
            <a:r>
              <a:rPr lang="en-US" altLang="ko-KR" dirty="0" err="1" smtClean="0"/>
              <a:t>docker</a:t>
            </a:r>
            <a:r>
              <a:rPr lang="en-US" altLang="ko-KR" dirty="0" smtClean="0"/>
              <a:t> </a:t>
            </a:r>
            <a:r>
              <a:rPr lang="ko-KR" altLang="en-US" dirty="0" smtClean="0"/>
              <a:t>실습</a:t>
            </a:r>
            <a:endParaRPr lang="en-US" altLang="ko-KR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2307" y="2014874"/>
            <a:ext cx="8773233" cy="63534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225121" y="3062880"/>
            <a:ext cx="43676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Docker</a:t>
            </a:r>
            <a:r>
              <a:rPr lang="en-US" altLang="ko-KR" dirty="0" smtClean="0"/>
              <a:t> run –d </a:t>
            </a:r>
            <a:r>
              <a:rPr lang="en-US" altLang="ko-KR" dirty="0" err="1" smtClean="0"/>
              <a:t>kopo</a:t>
            </a:r>
            <a:r>
              <a:rPr lang="en-US" altLang="ko-KR" dirty="0" smtClean="0"/>
              <a:t>/dockerfile-test:v3 </a:t>
            </a:r>
            <a:r>
              <a:rPr lang="ko-KR" altLang="en-US" dirty="0" smtClean="0"/>
              <a:t>입력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2307" y="4241725"/>
            <a:ext cx="9059539" cy="59063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766309" y="5168423"/>
            <a:ext cx="43676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Docker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ps</a:t>
            </a:r>
            <a:r>
              <a:rPr lang="en-US" altLang="ko-KR" dirty="0" smtClean="0"/>
              <a:t> </a:t>
            </a:r>
            <a:r>
              <a:rPr lang="ko-KR" altLang="en-US" dirty="0" smtClean="0"/>
              <a:t>→ </a:t>
            </a:r>
            <a:r>
              <a:rPr lang="ko-KR" altLang="en-US" dirty="0"/>
              <a:t>컨테이너 확인</a:t>
            </a:r>
          </a:p>
        </p:txBody>
      </p:sp>
    </p:spTree>
    <p:extLst>
      <p:ext uri="{BB962C8B-B14F-4D97-AF65-F5344CB8AC3E}">
        <p14:creationId xmlns:p14="http://schemas.microsoft.com/office/powerpoint/2010/main" val="161354957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2756" y="195431"/>
            <a:ext cx="861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9</a:t>
            </a:r>
            <a:r>
              <a:rPr lang="ko-KR" altLang="en-US" dirty="0"/>
              <a:t>강 </a:t>
            </a:r>
            <a:r>
              <a:rPr lang="en-US" altLang="ko-KR" dirty="0" err="1" smtClean="0"/>
              <a:t>docker</a:t>
            </a:r>
            <a:r>
              <a:rPr lang="en-US" altLang="ko-KR" dirty="0" smtClean="0"/>
              <a:t> </a:t>
            </a:r>
            <a:r>
              <a:rPr lang="ko-KR" altLang="en-US" dirty="0" smtClean="0"/>
              <a:t>실습</a:t>
            </a:r>
            <a:endParaRPr lang="en-US" altLang="ko-KR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756" y="988183"/>
            <a:ext cx="6509009" cy="364836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680960" y="988183"/>
            <a:ext cx="432457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Docker-compose.yml</a:t>
            </a:r>
            <a:r>
              <a:rPr lang="en-US" altLang="ko-KR" dirty="0" smtClean="0"/>
              <a:t> </a:t>
            </a:r>
            <a:r>
              <a:rPr lang="ko-KR" altLang="en-US" dirty="0" smtClean="0"/>
              <a:t>파일 생성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err="1" smtClean="0"/>
              <a:t>Docker-compose.yml</a:t>
            </a:r>
            <a:r>
              <a:rPr lang="en-US" altLang="ko-KR" dirty="0" smtClean="0"/>
              <a:t> </a:t>
            </a:r>
            <a:r>
              <a:rPr lang="ko-KR" altLang="en-US" dirty="0" smtClean="0"/>
              <a:t>파일의 역할</a:t>
            </a:r>
            <a:endParaRPr lang="en-US" altLang="ko-KR" dirty="0" smtClean="0"/>
          </a:p>
          <a:p>
            <a:r>
              <a:rPr lang="ko-KR" altLang="en-US" dirty="0" smtClean="0"/>
              <a:t>→ </a:t>
            </a:r>
            <a:r>
              <a:rPr lang="ko-KR" altLang="en-US" dirty="0" err="1" smtClean="0"/>
              <a:t>도커를</a:t>
            </a:r>
            <a:r>
              <a:rPr lang="ko-KR" altLang="en-US" dirty="0" smtClean="0"/>
              <a:t> 스크립트화해서 좀 더 쉽게 쓸 수 있게 해준다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err="1"/>
              <a:t>도커를</a:t>
            </a:r>
            <a:r>
              <a:rPr lang="ko-KR" altLang="en-US" dirty="0"/>
              <a:t> </a:t>
            </a:r>
            <a:r>
              <a:rPr lang="ko-KR" altLang="en-US" dirty="0" err="1"/>
              <a:t>쓰다보면</a:t>
            </a:r>
            <a:r>
              <a:rPr lang="ko-KR" altLang="en-US" dirty="0"/>
              <a:t> 옵션 설정할 일이 많음</a:t>
            </a:r>
            <a:endParaRPr lang="en-US" altLang="ko-KR" dirty="0"/>
          </a:p>
          <a:p>
            <a:endParaRPr lang="en-US" altLang="ko-KR" dirty="0" smtClean="0"/>
          </a:p>
          <a:p>
            <a:r>
              <a:rPr lang="en-US" altLang="ko-KR" dirty="0" smtClean="0"/>
              <a:t>Command </a:t>
            </a:r>
            <a:r>
              <a:rPr lang="ko-KR" altLang="en-US" dirty="0" smtClean="0"/>
              <a:t>창에 설정에 필요한 옵션들을 모두 적어두면 나중에 같은 일을 반복해서 할 필요가 없다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편리성 증가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문서화 용이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114608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2756" y="195431"/>
            <a:ext cx="861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9</a:t>
            </a:r>
            <a:r>
              <a:rPr lang="ko-KR" altLang="en-US" dirty="0"/>
              <a:t>강 </a:t>
            </a:r>
            <a:r>
              <a:rPr lang="en-US" altLang="ko-KR" dirty="0" err="1" smtClean="0"/>
              <a:t>docker</a:t>
            </a:r>
            <a:r>
              <a:rPr lang="en-US" altLang="ko-KR" dirty="0" smtClean="0"/>
              <a:t> </a:t>
            </a:r>
            <a:r>
              <a:rPr lang="ko-KR" altLang="en-US" dirty="0" smtClean="0"/>
              <a:t>실습</a:t>
            </a:r>
            <a:endParaRPr lang="en-US" altLang="ko-KR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756" y="1454425"/>
            <a:ext cx="9097645" cy="3820058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4087906" y="1438479"/>
            <a:ext cx="1667435" cy="2990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0090673" y="1454425"/>
            <a:ext cx="19363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 smtClean="0"/>
              <a:t>Docker</a:t>
            </a:r>
            <a:r>
              <a:rPr lang="en-US" altLang="ko-KR" sz="1400" dirty="0" smtClean="0"/>
              <a:t>-compose up –d </a:t>
            </a:r>
            <a:r>
              <a:rPr lang="ko-KR" altLang="en-US" sz="1400" dirty="0" smtClean="0"/>
              <a:t>입력</a:t>
            </a:r>
            <a:endParaRPr lang="ko-KR" altLang="en-US" sz="1400" dirty="0"/>
          </a:p>
        </p:txBody>
      </p:sp>
      <p:sp>
        <p:nvSpPr>
          <p:cNvPr id="6" name="TextBox 5"/>
          <p:cNvSpPr txBox="1"/>
          <p:nvPr/>
        </p:nvSpPr>
        <p:spPr>
          <a:xfrm>
            <a:off x="10090673" y="2995122"/>
            <a:ext cx="21013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컨테이너를 백그라운드로 실행</a:t>
            </a:r>
          </a:p>
        </p:txBody>
      </p:sp>
    </p:spTree>
    <p:extLst>
      <p:ext uri="{BB962C8B-B14F-4D97-AF65-F5344CB8AC3E}">
        <p14:creationId xmlns:p14="http://schemas.microsoft.com/office/powerpoint/2010/main" val="222463934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2756" y="195431"/>
            <a:ext cx="861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9</a:t>
            </a:r>
            <a:r>
              <a:rPr lang="ko-KR" altLang="en-US" dirty="0"/>
              <a:t>강 </a:t>
            </a:r>
            <a:r>
              <a:rPr lang="en-US" altLang="ko-KR" dirty="0" err="1" smtClean="0"/>
              <a:t>docker</a:t>
            </a:r>
            <a:r>
              <a:rPr lang="en-US" altLang="ko-KR" dirty="0" smtClean="0"/>
              <a:t> </a:t>
            </a:r>
            <a:r>
              <a:rPr lang="ko-KR" altLang="en-US" dirty="0" smtClean="0"/>
              <a:t>실습</a:t>
            </a:r>
            <a:endParaRPr lang="en-US" altLang="ko-KR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756" y="1376979"/>
            <a:ext cx="9183382" cy="790685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4152452" y="1376979"/>
            <a:ext cx="1409252" cy="2689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756" y="3943294"/>
            <a:ext cx="9145276" cy="800212"/>
          </a:xfrm>
          <a:prstGeom prst="rect">
            <a:avLst/>
          </a:prstGeom>
        </p:spPr>
      </p:pic>
      <p:cxnSp>
        <p:nvCxnSpPr>
          <p:cNvPr id="7" name="직선 연결선 6"/>
          <p:cNvCxnSpPr/>
          <p:nvPr/>
        </p:nvCxnSpPr>
        <p:spPr>
          <a:xfrm>
            <a:off x="796066" y="2086984"/>
            <a:ext cx="946672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205779" y="2312894"/>
            <a:ext cx="48301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Docker</a:t>
            </a:r>
            <a:r>
              <a:rPr lang="en-US" altLang="ko-KR" dirty="0" smtClean="0"/>
              <a:t>-compose </a:t>
            </a:r>
            <a:r>
              <a:rPr lang="en-US" altLang="ko-KR" dirty="0" err="1" smtClean="0"/>
              <a:t>ps</a:t>
            </a:r>
            <a:r>
              <a:rPr lang="en-US" altLang="ko-KR" dirty="0" smtClean="0"/>
              <a:t> </a:t>
            </a:r>
            <a:r>
              <a:rPr lang="ko-KR" altLang="en-US" dirty="0" smtClean="0"/>
              <a:t>입력</a:t>
            </a:r>
            <a:endParaRPr lang="en-US" altLang="ko-KR" dirty="0" smtClean="0"/>
          </a:p>
          <a:p>
            <a:r>
              <a:rPr lang="ko-KR" altLang="en-US" dirty="0" smtClean="0"/>
              <a:t>→ 컨테이너 확인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4152451" y="3943294"/>
            <a:ext cx="1538343" cy="2689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3205778" y="4873138"/>
            <a:ext cx="48301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Docker</a:t>
            </a:r>
            <a:r>
              <a:rPr lang="en-US" altLang="ko-KR" dirty="0" smtClean="0"/>
              <a:t>-compose down </a:t>
            </a:r>
            <a:r>
              <a:rPr lang="ko-KR" altLang="en-US" dirty="0" smtClean="0"/>
              <a:t>입력</a:t>
            </a:r>
            <a:endParaRPr lang="en-US" altLang="ko-KR" dirty="0" smtClean="0"/>
          </a:p>
          <a:p>
            <a:r>
              <a:rPr lang="ko-KR" altLang="en-US" dirty="0" smtClean="0"/>
              <a:t>→ 리소스 삭제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8407289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2756" y="195431"/>
            <a:ext cx="861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9</a:t>
            </a:r>
            <a:r>
              <a:rPr lang="ko-KR" altLang="en-US" dirty="0"/>
              <a:t>강 </a:t>
            </a:r>
            <a:r>
              <a:rPr lang="ko-KR" altLang="en-US" dirty="0" smtClean="0"/>
              <a:t>필기정리</a:t>
            </a:r>
            <a:endParaRPr lang="en-US" altLang="ko-KR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303" y="0"/>
            <a:ext cx="53101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93522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2756" y="195431"/>
            <a:ext cx="861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9</a:t>
            </a:r>
            <a:r>
              <a:rPr lang="ko-KR" altLang="en-US" dirty="0"/>
              <a:t>강 </a:t>
            </a:r>
            <a:r>
              <a:rPr lang="ko-KR" altLang="en-US" dirty="0" smtClean="0"/>
              <a:t>필기정리</a:t>
            </a:r>
            <a:endParaRPr lang="en-US" altLang="ko-KR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3168" y="0"/>
            <a:ext cx="53101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5578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2756" y="195431"/>
            <a:ext cx="861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9</a:t>
            </a:r>
            <a:r>
              <a:rPr lang="ko-KR" altLang="en-US" dirty="0"/>
              <a:t>강 </a:t>
            </a:r>
            <a:r>
              <a:rPr lang="en-US" altLang="ko-KR" dirty="0"/>
              <a:t>VM </a:t>
            </a:r>
            <a:r>
              <a:rPr lang="ko-KR" altLang="en-US" dirty="0"/>
              <a:t>복제 실습</a:t>
            </a:r>
            <a:endParaRPr lang="en-US" altLang="ko-KR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761" y="521168"/>
            <a:ext cx="9116697" cy="585869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45156" y="2749480"/>
            <a:ext cx="2806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로그아웃 후 </a:t>
            </a:r>
            <a:r>
              <a:rPr lang="en-US" altLang="ko-KR" dirty="0" smtClean="0"/>
              <a:t>kopo10 </a:t>
            </a:r>
            <a:r>
              <a:rPr lang="ko-KR" altLang="en-US" dirty="0" smtClean="0"/>
              <a:t>접속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6149478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2756" y="195431"/>
            <a:ext cx="861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9</a:t>
            </a:r>
            <a:r>
              <a:rPr lang="ko-KR" altLang="en-US" dirty="0"/>
              <a:t>강 </a:t>
            </a:r>
            <a:r>
              <a:rPr lang="ko-KR" altLang="en-US" dirty="0" smtClean="0"/>
              <a:t>필기정리</a:t>
            </a:r>
            <a:endParaRPr lang="en-US" altLang="ko-KR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3168" y="0"/>
            <a:ext cx="53101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42655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2756" y="195431"/>
            <a:ext cx="861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9</a:t>
            </a:r>
            <a:r>
              <a:rPr lang="ko-KR" altLang="en-US" dirty="0"/>
              <a:t>강 </a:t>
            </a:r>
            <a:r>
              <a:rPr lang="ko-KR" altLang="en-US" dirty="0" smtClean="0"/>
              <a:t>필기정리</a:t>
            </a:r>
            <a:endParaRPr lang="en-US" altLang="ko-KR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3168" y="0"/>
            <a:ext cx="53101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80212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2756" y="195431"/>
            <a:ext cx="861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9</a:t>
            </a:r>
            <a:r>
              <a:rPr lang="ko-KR" altLang="en-US" dirty="0"/>
              <a:t>강 </a:t>
            </a:r>
            <a:r>
              <a:rPr lang="ko-KR" altLang="en-US" dirty="0" smtClean="0"/>
              <a:t>필기정리</a:t>
            </a:r>
            <a:endParaRPr lang="en-US" altLang="ko-KR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3168" y="0"/>
            <a:ext cx="53101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60382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2756" y="195431"/>
            <a:ext cx="861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9</a:t>
            </a:r>
            <a:r>
              <a:rPr lang="ko-KR" altLang="en-US" dirty="0"/>
              <a:t>강 </a:t>
            </a:r>
            <a:r>
              <a:rPr lang="ko-KR" altLang="en-US" dirty="0" smtClean="0"/>
              <a:t>필기정리</a:t>
            </a:r>
            <a:endParaRPr lang="en-US" altLang="ko-KR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3168" y="0"/>
            <a:ext cx="53101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08328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2756" y="195431"/>
            <a:ext cx="861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9</a:t>
            </a:r>
            <a:r>
              <a:rPr lang="ko-KR" altLang="en-US" dirty="0"/>
              <a:t>강 </a:t>
            </a:r>
            <a:r>
              <a:rPr lang="ko-KR" altLang="en-US" dirty="0" smtClean="0"/>
              <a:t>필기정리</a:t>
            </a:r>
            <a:endParaRPr lang="en-US" altLang="ko-KR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3168" y="0"/>
            <a:ext cx="53101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38562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2756" y="195431"/>
            <a:ext cx="861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9</a:t>
            </a:r>
            <a:r>
              <a:rPr lang="ko-KR" altLang="en-US" dirty="0"/>
              <a:t>강 </a:t>
            </a:r>
            <a:r>
              <a:rPr lang="ko-KR" altLang="en-US" dirty="0" smtClean="0"/>
              <a:t>필기정리</a:t>
            </a:r>
            <a:endParaRPr lang="en-US" altLang="ko-KR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3168" y="0"/>
            <a:ext cx="53101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30460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2756" y="195431"/>
            <a:ext cx="861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9</a:t>
            </a:r>
            <a:r>
              <a:rPr lang="ko-KR" altLang="en-US" dirty="0"/>
              <a:t>강 </a:t>
            </a:r>
            <a:r>
              <a:rPr lang="ko-KR" altLang="en-US" dirty="0" smtClean="0"/>
              <a:t>필기정리</a:t>
            </a:r>
            <a:endParaRPr lang="en-US" altLang="ko-KR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3168" y="0"/>
            <a:ext cx="53101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79050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2756" y="195431"/>
            <a:ext cx="861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9</a:t>
            </a:r>
            <a:r>
              <a:rPr lang="ko-KR" altLang="en-US" dirty="0"/>
              <a:t>강 </a:t>
            </a:r>
            <a:r>
              <a:rPr lang="ko-KR" altLang="en-US" dirty="0" smtClean="0"/>
              <a:t>필기정리</a:t>
            </a:r>
            <a:endParaRPr lang="en-US" altLang="ko-KR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3168" y="0"/>
            <a:ext cx="53101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36818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2756" y="195431"/>
            <a:ext cx="861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9</a:t>
            </a:r>
            <a:r>
              <a:rPr lang="ko-KR" altLang="en-US" dirty="0"/>
              <a:t>강 </a:t>
            </a:r>
            <a:r>
              <a:rPr lang="ko-KR" altLang="en-US" dirty="0" smtClean="0"/>
              <a:t>필기정리</a:t>
            </a:r>
            <a:endParaRPr lang="en-US" altLang="ko-KR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3168" y="0"/>
            <a:ext cx="53101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30286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2756" y="195431"/>
            <a:ext cx="861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9</a:t>
            </a:r>
            <a:r>
              <a:rPr lang="ko-KR" altLang="en-US" dirty="0"/>
              <a:t>강 </a:t>
            </a:r>
            <a:r>
              <a:rPr lang="ko-KR" altLang="en-US" dirty="0" smtClean="0"/>
              <a:t>필기정리</a:t>
            </a:r>
            <a:endParaRPr lang="en-US" altLang="ko-KR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3168" y="0"/>
            <a:ext cx="53101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437321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자르기</Template>
  <TotalTime>713</TotalTime>
  <Words>1090</Words>
  <Application>Microsoft Office PowerPoint</Application>
  <PresentationFormat>와이드스크린</PresentationFormat>
  <Paragraphs>254</Paragraphs>
  <Slides>103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103</vt:i4>
      </vt:variant>
    </vt:vector>
  </HeadingPairs>
  <TitlesOfParts>
    <vt:vector size="106" baseType="lpstr">
      <vt:lpstr>돋움</vt:lpstr>
      <vt:lpstr>Franklin Gothic Book</vt:lpstr>
      <vt:lpstr>Crop</vt:lpstr>
      <vt:lpstr>2023.04.04 과제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2023.04.03 과제</dc:title>
  <dc:creator>Bino</dc:creator>
  <cp:lastModifiedBy>Bino</cp:lastModifiedBy>
  <cp:revision>83</cp:revision>
  <dcterms:created xsi:type="dcterms:W3CDTF">2023-04-04T00:55:44Z</dcterms:created>
  <dcterms:modified xsi:type="dcterms:W3CDTF">2023-04-04T23:40:45Z</dcterms:modified>
</cp:coreProperties>
</file>